
<file path=[Content_Types].xml><?xml version="1.0" encoding="utf-8"?>
<Types xmlns="http://schemas.openxmlformats.org/package/2006/content-types">
  <Override PartName="/ppt/slides/slide6.xml" ContentType="application/vnd.openxmlformats-officedocument.presentationml.slide+xml"/>
  <Override PartName="/ppt/slides/slide29.xml" ContentType="application/vnd.openxmlformats-officedocument.presentationml.slide+xml"/>
  <Override PartName="/ppt/slideLayouts/slideLayout8.xml" ContentType="application/vnd.openxmlformats-officedocument.presentationml.slideLayout+xml"/>
  <Override PartName="/ppt/notesSlides/notesSlide2.xml" ContentType="application/vnd.openxmlformats-officedocument.presentationml.notesSlide+xml"/>
  <Override PartName="/ppt/slideMasters/slideMaster1.xml" ContentType="application/vnd.openxmlformats-officedocument.presentationml.slideMaster+xml"/>
  <Override PartName="/ppt/slides/slide4.xml" ContentType="application/vnd.openxmlformats-officedocument.presentationml.slide+xml"/>
  <Override PartName="/ppt/slides/slide18.xml" ContentType="application/vnd.openxmlformats-officedocument.presentationml.slide+xml"/>
  <Override PartName="/ppt/slides/slide27.xml" ContentType="application/vnd.openxmlformats-officedocument.presentationml.slide+xml"/>
  <Override PartName="/ppt/slideLayouts/slideLayout4.xml" ContentType="application/vnd.openxmlformats-officedocument.presentationml.slideLayout+xml"/>
  <Override PartName="/ppt/slideLayouts/slideLayout6.xml" ContentType="application/vnd.openxmlformats-officedocument.presentationml.slideLayout+xml"/>
  <Override PartName="/ppt/slides/slide1.xml" ContentType="application/vnd.openxmlformats-officedocument.presentationml.slide+xml"/>
  <Override PartName="/ppt/slides/slide2.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theme/theme1.xml" ContentType="application/vnd.openxmlformats-officedocument.theme+xml"/>
  <Default Extension="jpeg" ContentType="image/jpeg"/>
  <Override PartName="/ppt/slideLayouts/slideLayout2.xml" ContentType="application/vnd.openxmlformats-officedocument.presentationml.slideLayout+xml"/>
  <Override PartName="/ppt/slideLayouts/slideLayout3.xml" ContentType="application/vnd.openxmlformats-officedocument.presentationml.slideLayout+xml"/>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s/slide13.xml" ContentType="application/vnd.openxmlformats-officedocument.presentationml.slide+xml"/>
  <Override PartName="/ppt/slides/slide14.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slideLayouts/slideLayout1.xml" ContentType="application/vnd.openxmlformats-officedocument.presentationml.slideLayout+xml"/>
  <Override PartName="/docProps/app.xml" ContentType="application/vnd.openxmlformats-officedocument.extended-properties+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30.xml" ContentType="application/vnd.openxmlformats-officedocument.presentationml.slide+xml"/>
  <Override PartName="/ppt/tableStyles.xml" ContentType="application/vnd.openxmlformats-officedocument.presentationml.tableStyles+xml"/>
  <Override PartName="/ppt/slideLayouts/slideLayout11.xml" ContentType="application/vnd.openxmlformats-officedocument.presentationml.slideLayout+xml"/>
  <Override PartName="/ppt/commentAuthors.xml" ContentType="application/vnd.openxmlformats-officedocument.presentationml.commentAuthors+xml"/>
  <Override PartName="/ppt/slideLayouts/slideLayout10.xml" ContentType="application/vnd.openxmlformats-officedocument.presentationml.slideLayout+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viewProps.xml" ContentType="application/vnd.openxmlformats-officedocument.presentationml.viewProps+xml"/>
  <Override PartName="/ppt/slideLayouts/slideLayout9.xml" ContentType="application/vnd.openxmlformats-officedocument.presentationml.slideLayout+xml"/>
  <Override PartName="/ppt/notesSlides/notesSlide4.xml" ContentType="application/vnd.openxmlformats-officedocument.presentationml.notesSlide+xml"/>
  <Override PartName="/docProps/core.xml" ContentType="application/vnd.openxmlformats-package.core-properties+xml"/>
  <Override PartName="/ppt/slides/slide5.xml" ContentType="application/vnd.openxmlformats-officedocument.presentationml.slide+xml"/>
  <Override PartName="/ppt/slides/slide19.xml" ContentType="application/vnd.openxmlformats-officedocument.presentationml.slide+xml"/>
  <Override PartName="/ppt/slides/slide28.xml" ContentType="application/vnd.openxmlformats-officedocument.presentationml.slide+xml"/>
  <Override PartName="/ppt/slideLayouts/slideLayout7.xml" ContentType="application/vnd.openxmlformats-officedocument.presentationml.slideLayout+xml"/>
  <Override PartName="/ppt/notesSlides/notesSlide1.xml" ContentType="application/vnd.openxmlformats-officedocument.presentationml.notesSlide+xml"/>
  <Default Extension="png" ContentType="image/png"/>
  <Override PartName="/ppt/notesSlides/notesSlide3.xml" ContentType="application/vnd.openxmlformats-officedocument.presentationml.notesSlide+xml"/>
  <Override PartName="/ppt/slides/slide3.xml" ContentType="application/vnd.openxmlformats-officedocument.presentationml.slide+xml"/>
  <Override PartName="/ppt/slides/slide17.xml" ContentType="application/vnd.openxmlformats-officedocument.presentationml.slide+xml"/>
  <Override PartName="/ppt/slides/slide26.xml" ContentType="application/vnd.openxmlformats-officedocument.presentationml.slide+xml"/>
  <Override PartName="/ppt/presProps.xml" ContentType="application/vnd.openxmlformats-officedocument.presentationml.presProps+xml"/>
  <Override PartName="/ppt/slideLayouts/slideLayout5.xml" ContentType="application/vnd.openxmlformats-officedocument.presentationml.slideLayout+xml"/>
  <Override PartName="/ppt/theme/theme2.xml" ContentType="application/vnd.openxmlformats-officedocument.theme+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32"/>
  </p:notesMasterIdLst>
  <p:sldIdLst>
    <p:sldId id="256" r:id="rId2"/>
    <p:sldId id="259" r:id="rId3"/>
    <p:sldId id="260" r:id="rId4"/>
    <p:sldId id="286" r:id="rId5"/>
    <p:sldId id="300" r:id="rId6"/>
    <p:sldId id="262" r:id="rId7"/>
    <p:sldId id="263" r:id="rId8"/>
    <p:sldId id="264" r:id="rId9"/>
    <p:sldId id="265" r:id="rId10"/>
    <p:sldId id="266" r:id="rId11"/>
    <p:sldId id="267" r:id="rId12"/>
    <p:sldId id="301" r:id="rId13"/>
    <p:sldId id="302" r:id="rId14"/>
    <p:sldId id="268" r:id="rId15"/>
    <p:sldId id="269" r:id="rId16"/>
    <p:sldId id="281" r:id="rId17"/>
    <p:sldId id="282" r:id="rId18"/>
    <p:sldId id="283" r:id="rId19"/>
    <p:sldId id="284" r:id="rId20"/>
    <p:sldId id="285" r:id="rId21"/>
    <p:sldId id="290" r:id="rId22"/>
    <p:sldId id="289" r:id="rId23"/>
    <p:sldId id="294" r:id="rId24"/>
    <p:sldId id="295" r:id="rId25"/>
    <p:sldId id="296" r:id="rId26"/>
    <p:sldId id="297" r:id="rId27"/>
    <p:sldId id="298" r:id="rId28"/>
    <p:sldId id="299" r:id="rId29"/>
    <p:sldId id="274" r:id="rId30"/>
    <p:sldId id="275" r:id="rId31"/>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xmlns="">
        <p15:guide id="1" orient="horz" pos="2160">
          <p15:clr>
            <a:srgbClr val="A4A3A4"/>
          </p15:clr>
        </p15:guide>
        <p15:guide id="2" pos="2880">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Anuj kumar" initials="Ak" lastIdx="1" clrIdx="0">
    <p:extLst>
      <p:ext uri="{19B8F6BF-5375-455C-9EA6-DF929625EA0E}">
        <p15:presenceInfo xmlns:p15="http://schemas.microsoft.com/office/powerpoint/2012/main" xmlns="" userId="e2a955e66171f14d"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xmlns="">
          <a:srgbClr val="FF0000"/>
        </p14:laserClr>
      </p:ext>
      <p:ext uri="{2FDB2607-1784-4EEB-B798-7EB5836EED8A}">
        <p14:showMediaCtrls xmlns:p14="http://schemas.microsoft.com/office/powerpoint/2010/main" xmlns="" val="1"/>
      </p:ext>
    </p:extLst>
  </p:showPr>
  <p:extLst>
    <p:ext uri="{E76CE94A-603C-4142-B9EB-6D1370010A27}">
      <p14:discardImageEditData xmlns:p14="http://schemas.microsoft.com/office/powerpoint/2010/main" xmlns="" val="0"/>
    </p:ext>
    <p:ext uri="{D31A062A-798A-4329-ABDD-BBA856620510}">
      <p14:defaultImageDpi xmlns:p14="http://schemas.microsoft.com/office/powerpoint/2010/main" xmlns="" val="220"/>
    </p:ext>
    <p:ext uri="{FD5EFAAD-0ECE-453E-9831-46B23BE46B34}">
      <p15:chartTrackingRefBased xmlns:p15="http://schemas.microsoft.com/office/powerpoint/2012/main" xmlns=""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showOutlineIcons="0">
    <p:restoredLeft sz="15620"/>
    <p:restoredTop sz="94660"/>
  </p:normalViewPr>
  <p:slideViewPr>
    <p:cSldViewPr>
      <p:cViewPr>
        <p:scale>
          <a:sx n="70" d="100"/>
          <a:sy n="70" d="100"/>
        </p:scale>
        <p:origin x="-1810" y="-365"/>
      </p:cViewPr>
      <p:guideLst>
        <p:guide orient="horz" pos="2160"/>
        <p:guide pos="2880"/>
      </p:guideLst>
    </p:cSldViewPr>
  </p:slideViewPr>
  <p:notesTextViewPr>
    <p:cViewPr>
      <p:scale>
        <a:sx n="100" d="100"/>
        <a:sy n="100" d="100"/>
      </p:scale>
      <p:origin x="0" y="0"/>
    </p:cViewPr>
  </p:notesTextViewPr>
  <p:gridSpacing cx="73736200" cy="7373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commentAuthors" Target="commentAuthor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notesMaster" Target="notesMasters/notesMaster1.xml"/><Relationship Id="rId37"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viewProps" Target="viewProps.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3.png>
</file>

<file path=ppt/media/image4.png>
</file>

<file path=ppt/media/image5.jpe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A57F5B7F-8512-41E7-A035-99AF5AE4F19F}" type="datetimeFigureOut">
              <a:rPr lang="en-US" smtClean="0"/>
              <a:pPr/>
              <a:t>3/4/2022</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5FDBF95E-DA7F-4100-90CB-4D99A6961DEE}" type="slidenum">
              <a:rPr lang="en-US" smtClean="0"/>
              <a:pPr/>
              <a:t>‹#›</a:t>
            </a:fld>
            <a:endParaRPr 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sz="1200" kern="1200" dirty="0">
                <a:solidFill>
                  <a:schemeClr val="tx1"/>
                </a:solidFill>
                <a:latin typeface="+mn-lt"/>
                <a:ea typeface="+mn-ea"/>
                <a:cs typeface="+mn-cs"/>
              </a:rPr>
              <a:t> </a:t>
            </a:r>
          </a:p>
          <a:p>
            <a:r>
              <a:rPr lang="en-US" sz="1200" b="1" kern="1200" dirty="0">
                <a:solidFill>
                  <a:schemeClr val="tx1"/>
                </a:solidFill>
                <a:latin typeface="+mn-lt"/>
                <a:ea typeface="+mn-ea"/>
                <a:cs typeface="+mn-cs"/>
              </a:rPr>
              <a:t>USECASE DIAGRAM: </a:t>
            </a:r>
            <a:r>
              <a:rPr lang="en-US" sz="1200" kern="1200" dirty="0">
                <a:solidFill>
                  <a:schemeClr val="tx1"/>
                </a:solidFill>
                <a:latin typeface="+mn-lt"/>
                <a:ea typeface="+mn-ea"/>
                <a:cs typeface="+mn-cs"/>
              </a:rPr>
              <a:t>A Use case is a description of set of sequence of actions.  Graphically it is rendered as an ellipse with solid line including only its name.  Use case diagram is a behavioral diagram that shows a set of use cases and actors and their relationship.  It is an association between the use cases and actors.  An actor represents a real-world object.  Primary Actor – Sender, Secondary Actor Receiver.</a:t>
            </a:r>
          </a:p>
          <a:p>
            <a:endParaRPr lang="en-US" dirty="0"/>
          </a:p>
        </p:txBody>
      </p:sp>
      <p:sp>
        <p:nvSpPr>
          <p:cNvPr id="4" name="Slide Number Placeholder 3"/>
          <p:cNvSpPr>
            <a:spLocks noGrp="1"/>
          </p:cNvSpPr>
          <p:nvPr>
            <p:ph type="sldNum" sz="quarter" idx="10"/>
          </p:nvPr>
        </p:nvSpPr>
        <p:spPr/>
        <p:txBody>
          <a:bodyPr/>
          <a:lstStyle/>
          <a:p>
            <a:fld id="{5FDBF95E-DA7F-4100-90CB-4D99A6961DEE}" type="slidenum">
              <a:rPr lang="en-US" smtClean="0"/>
              <a:pPr/>
              <a:t>8</a:t>
            </a:fld>
            <a:endParaRPr 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5FDBF95E-DA7F-4100-90CB-4D99A6961DEE}" type="slidenum">
              <a:rPr lang="en-US" smtClean="0"/>
              <a:pPr/>
              <a:t>9</a:t>
            </a:fld>
            <a:endParaRPr 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sz="1200" b="1" kern="1200" dirty="0">
                <a:solidFill>
                  <a:schemeClr val="tx1"/>
                </a:solidFill>
                <a:latin typeface="+mn-lt"/>
                <a:ea typeface="+mn-ea"/>
                <a:cs typeface="+mn-cs"/>
              </a:rPr>
              <a:t>Class Diagram:</a:t>
            </a:r>
            <a:endParaRPr lang="en-US" sz="1200" kern="1200" dirty="0">
              <a:solidFill>
                <a:schemeClr val="tx1"/>
              </a:solidFill>
              <a:latin typeface="+mn-lt"/>
              <a:ea typeface="+mn-ea"/>
              <a:cs typeface="+mn-cs"/>
            </a:endParaRPr>
          </a:p>
          <a:p>
            <a:r>
              <a:rPr lang="en-US" sz="1200" kern="1200" dirty="0">
                <a:solidFill>
                  <a:schemeClr val="tx1"/>
                </a:solidFill>
                <a:latin typeface="+mn-lt"/>
                <a:ea typeface="+mn-ea"/>
                <a:cs typeface="+mn-cs"/>
              </a:rPr>
              <a:t>A description of set of objects that share the same attributes operations, relationships, and semantics</a:t>
            </a:r>
          </a:p>
          <a:p>
            <a:endParaRPr lang="en-US" dirty="0"/>
          </a:p>
        </p:txBody>
      </p:sp>
      <p:sp>
        <p:nvSpPr>
          <p:cNvPr id="4" name="Slide Number Placeholder 3"/>
          <p:cNvSpPr>
            <a:spLocks noGrp="1"/>
          </p:cNvSpPr>
          <p:nvPr>
            <p:ph type="sldNum" sz="quarter" idx="10"/>
          </p:nvPr>
        </p:nvSpPr>
        <p:spPr/>
        <p:txBody>
          <a:bodyPr/>
          <a:lstStyle/>
          <a:p>
            <a:fld id="{5FDBF95E-DA7F-4100-90CB-4D99A6961DEE}" type="slidenum">
              <a:rPr lang="en-US" smtClean="0"/>
              <a:pPr/>
              <a:t>10</a:t>
            </a:fld>
            <a:endParaRPr 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5FDBF95E-DA7F-4100-90CB-4D99A6961DEE}" type="slidenum">
              <a:rPr lang="en-US" smtClean="0"/>
              <a:pPr/>
              <a:t>24</a:t>
            </a:fld>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14" name="Title 13"/>
          <p:cNvSpPr>
            <a:spLocks noGrp="1"/>
          </p:cNvSpPr>
          <p:nvPr>
            <p:ph type="ctrTitle"/>
          </p:nvPr>
        </p:nvSpPr>
        <p:spPr>
          <a:xfrm>
            <a:off x="1432560" y="359898"/>
            <a:ext cx="7406640" cy="1472184"/>
          </a:xfrm>
        </p:spPr>
        <p:txBody>
          <a:bodyPr anchor="b"/>
          <a:lstStyle>
            <a:lvl1pPr algn="l">
              <a:defRPr/>
            </a:lvl1pPr>
            <a:extLst/>
          </a:lstStyle>
          <a:p>
            <a:r>
              <a:rPr kumimoji="0" lang="en-US"/>
              <a:t>Click to edit Master title style</a:t>
            </a:r>
          </a:p>
        </p:txBody>
      </p:sp>
      <p:sp>
        <p:nvSpPr>
          <p:cNvPr id="22" name="Subtitle 21"/>
          <p:cNvSpPr>
            <a:spLocks noGrp="1"/>
          </p:cNvSpPr>
          <p:nvPr>
            <p:ph type="subTitle" idx="1"/>
          </p:nvPr>
        </p:nvSpPr>
        <p:spPr>
          <a:xfrm>
            <a:off x="1432560" y="1850064"/>
            <a:ext cx="7406640" cy="1752600"/>
          </a:xfrm>
        </p:spPr>
        <p:txBody>
          <a:bodyPr tIns="0"/>
          <a:lstStyle>
            <a:lvl1pPr marL="27432" indent="0" algn="l">
              <a:buNone/>
              <a:defRPr sz="2600">
                <a:solidFill>
                  <a:schemeClr val="tx2">
                    <a:shade val="30000"/>
                    <a:satMod val="150000"/>
                  </a:schemeClr>
                </a:solidFill>
              </a:defRPr>
            </a:lvl1pPr>
            <a:lvl2pPr marL="457200" indent="0" algn="ctr">
              <a:buNone/>
            </a:lvl2pPr>
            <a:lvl3pPr marL="914400" indent="0" algn="ctr">
              <a:buNone/>
            </a:lvl3pPr>
            <a:lvl4pPr marL="1371600" indent="0" algn="ctr">
              <a:buNone/>
            </a:lvl4pPr>
            <a:lvl5pPr marL="1828800" indent="0" algn="ctr">
              <a:buNone/>
            </a:lvl5pPr>
            <a:lvl6pPr marL="2286000" indent="0" algn="ctr">
              <a:buNone/>
            </a:lvl6pPr>
            <a:lvl7pPr marL="2743200" indent="0" algn="ctr">
              <a:buNone/>
            </a:lvl7pPr>
            <a:lvl8pPr marL="3200400" indent="0" algn="ctr">
              <a:buNone/>
            </a:lvl8pPr>
            <a:lvl9pPr marL="3657600" indent="0" algn="ctr">
              <a:buNone/>
            </a:lvl9pPr>
            <a:extLst/>
          </a:lstStyle>
          <a:p>
            <a:r>
              <a:rPr kumimoji="0" lang="en-US"/>
              <a:t>Click to edit Master subtitle style</a:t>
            </a:r>
          </a:p>
        </p:txBody>
      </p:sp>
      <p:sp>
        <p:nvSpPr>
          <p:cNvPr id="7" name="Date Placeholder 6"/>
          <p:cNvSpPr>
            <a:spLocks noGrp="1"/>
          </p:cNvSpPr>
          <p:nvPr>
            <p:ph type="dt" sz="half" idx="10"/>
          </p:nvPr>
        </p:nvSpPr>
        <p:spPr/>
        <p:txBody>
          <a:bodyPr/>
          <a:lstStyle/>
          <a:p>
            <a:fld id="{DBDE36E3-064B-4319-8971-DB24598FB7A4}" type="datetimeFigureOut">
              <a:rPr lang="en-US" smtClean="0"/>
              <a:pPr/>
              <a:t>3/4/2022</a:t>
            </a:fld>
            <a:endParaRPr lang="en-US"/>
          </a:p>
        </p:txBody>
      </p:sp>
      <p:sp>
        <p:nvSpPr>
          <p:cNvPr id="20" name="Footer Placeholder 19"/>
          <p:cNvSpPr>
            <a:spLocks noGrp="1"/>
          </p:cNvSpPr>
          <p:nvPr>
            <p:ph type="ftr" sz="quarter" idx="11"/>
          </p:nvPr>
        </p:nvSpPr>
        <p:spPr/>
        <p:txBody>
          <a:bodyPr/>
          <a:lstStyle/>
          <a:p>
            <a:endParaRPr lang="en-US"/>
          </a:p>
        </p:txBody>
      </p:sp>
      <p:sp>
        <p:nvSpPr>
          <p:cNvPr id="10" name="Slide Number Placeholder 9"/>
          <p:cNvSpPr>
            <a:spLocks noGrp="1"/>
          </p:cNvSpPr>
          <p:nvPr>
            <p:ph type="sldNum" sz="quarter" idx="12"/>
          </p:nvPr>
        </p:nvSpPr>
        <p:spPr/>
        <p:txBody>
          <a:bodyPr/>
          <a:lstStyle/>
          <a:p>
            <a:fld id="{2401026F-F1B0-4023-B4A0-A3D8B50537F2}" type="slidenum">
              <a:rPr lang="en-US" smtClean="0"/>
              <a:pPr/>
              <a:t>‹#›</a:t>
            </a:fld>
            <a:endParaRPr lang="en-US"/>
          </a:p>
        </p:txBody>
      </p:sp>
      <p:sp>
        <p:nvSpPr>
          <p:cNvPr id="8" name="Oval 7"/>
          <p:cNvSpPr/>
          <p:nvPr/>
        </p:nvSpPr>
        <p:spPr>
          <a:xfrm>
            <a:off x="921433" y="1413802"/>
            <a:ext cx="210312" cy="210312"/>
          </a:xfrm>
          <a:prstGeom prst="ellipse">
            <a:avLst/>
          </a:prstGeom>
          <a:gradFill rotWithShape="1">
            <a:gsLst>
              <a:gs pos="0">
                <a:schemeClr val="accent1">
                  <a:tint val="20000"/>
                  <a:satMod val="450000"/>
                  <a:alpha val="95000"/>
                </a:schemeClr>
              </a:gs>
              <a:gs pos="50000">
                <a:schemeClr val="accent1">
                  <a:tint val="38000"/>
                  <a:satMod val="250000"/>
                  <a:alpha val="90000"/>
                </a:schemeClr>
              </a:gs>
              <a:gs pos="95000">
                <a:schemeClr val="accent1">
                  <a:tint val="75000"/>
                  <a:satMod val="255000"/>
                  <a:alpha val="88000"/>
                </a:schemeClr>
              </a:gs>
              <a:gs pos="100000">
                <a:schemeClr val="accent1">
                  <a:tint val="100000"/>
                  <a:shade val="90000"/>
                  <a:satMod val="255000"/>
                  <a:alpha val="85000"/>
                </a:schemeClr>
              </a:gs>
            </a:gsLst>
            <a:path path="circle">
              <a:fillToRect l="25000" t="12500" r="75000" b="87500"/>
            </a:path>
          </a:gradFill>
          <a:ln w="2000" cap="rnd" cmpd="sng" algn="ctr">
            <a:solidFill>
              <a:schemeClr val="accent1">
                <a:shade val="90000"/>
                <a:satMod val="110000"/>
                <a:alpha val="60000"/>
              </a:schemeClr>
            </a:solidFill>
            <a:prstDash val="solid"/>
          </a:ln>
          <a:effectLst/>
        </p:spPr>
        <p:style>
          <a:lnRef idx="1">
            <a:schemeClr val="accent1"/>
          </a:lnRef>
          <a:fillRef idx="2">
            <a:schemeClr val="accent1"/>
          </a:fillRef>
          <a:effectRef idx="1">
            <a:schemeClr val="accent1"/>
          </a:effectRef>
          <a:fontRef idx="minor">
            <a:schemeClr val="dk1"/>
          </a:fontRef>
        </p:style>
        <p:txBody>
          <a:bodyPr anchor="ctr"/>
          <a:lstStyle/>
          <a:p>
            <a:pPr algn="ctr" eaLnBrk="1" latinLnBrk="0" hangingPunct="1"/>
            <a:endParaRPr kumimoji="0" lang="en-US"/>
          </a:p>
        </p:txBody>
      </p:sp>
      <p:sp>
        <p:nvSpPr>
          <p:cNvPr id="9" name="Oval 8"/>
          <p:cNvSpPr/>
          <p:nvPr/>
        </p:nvSpPr>
        <p:spPr>
          <a:xfrm>
            <a:off x="1157176" y="1345016"/>
            <a:ext cx="64008" cy="64008"/>
          </a:xfrm>
          <a:prstGeom prst="ellipse">
            <a:avLst/>
          </a:prstGeom>
          <a:noFill/>
          <a:ln w="12700" cap="rnd" cmpd="sng" algn="ctr">
            <a:solidFill>
              <a:schemeClr val="accent1">
                <a:shade val="75000"/>
                <a:alpha val="60000"/>
              </a:schemeClr>
            </a:solidFill>
            <a:prstDash val="solid"/>
          </a:ln>
          <a:effectLst/>
        </p:spPr>
        <p:style>
          <a:lnRef idx="1">
            <a:schemeClr val="accent1"/>
          </a:lnRef>
          <a:fillRef idx="2">
            <a:schemeClr val="accent1"/>
          </a:fillRef>
          <a:effectRef idx="1">
            <a:schemeClr val="accent1"/>
          </a:effectRef>
          <a:fontRef idx="minor">
            <a:schemeClr val="dk1"/>
          </a:fontRef>
        </p:style>
        <p:txBody>
          <a:bodyPr anchor="ctr"/>
          <a:lstStyle/>
          <a:p>
            <a:pPr algn="ctr" eaLnBrk="1" latinLnBrk="0" hangingPunct="1"/>
            <a:endParaRPr kumimoji="0"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a:t>Click to edit Master title style</a:t>
            </a:r>
          </a:p>
        </p:txBody>
      </p:sp>
      <p:sp>
        <p:nvSpPr>
          <p:cNvPr id="3" name="Vertical Text Placeholder 2"/>
          <p:cNvSpPr>
            <a:spLocks noGrp="1"/>
          </p:cNvSpPr>
          <p:nvPr>
            <p:ph type="body" orient="vert" idx="1"/>
          </p:nvPr>
        </p:nvSpPr>
        <p:spPr/>
        <p:txBody>
          <a:bodyPr vert="eaVer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4" name="Date Placeholder 3"/>
          <p:cNvSpPr>
            <a:spLocks noGrp="1"/>
          </p:cNvSpPr>
          <p:nvPr>
            <p:ph type="dt" sz="half" idx="10"/>
          </p:nvPr>
        </p:nvSpPr>
        <p:spPr/>
        <p:txBody>
          <a:bodyPr/>
          <a:lstStyle/>
          <a:p>
            <a:fld id="{DBDE36E3-064B-4319-8971-DB24598FB7A4}" type="datetimeFigureOut">
              <a:rPr lang="en-US" smtClean="0"/>
              <a:pPr/>
              <a:t>3/4/2022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401026F-F1B0-4023-B4A0-A3D8B50537F2}"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858000" y="274639"/>
            <a:ext cx="1828800" cy="5851525"/>
          </a:xfrm>
        </p:spPr>
        <p:txBody>
          <a:bodyPr vert="eaVert"/>
          <a:lstStyle/>
          <a:p>
            <a:r>
              <a:rPr kumimoji="0" lang="en-US"/>
              <a:t>Click to edit Master title style</a:t>
            </a:r>
          </a:p>
        </p:txBody>
      </p:sp>
      <p:sp>
        <p:nvSpPr>
          <p:cNvPr id="3" name="Vertical Text Placeholder 2"/>
          <p:cNvSpPr>
            <a:spLocks noGrp="1"/>
          </p:cNvSpPr>
          <p:nvPr>
            <p:ph type="body" orient="vert" idx="1"/>
          </p:nvPr>
        </p:nvSpPr>
        <p:spPr>
          <a:xfrm>
            <a:off x="1143000" y="274640"/>
            <a:ext cx="5562600" cy="5851525"/>
          </a:xfrm>
        </p:spPr>
        <p:txBody>
          <a:bodyPr vert="eaVer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4" name="Date Placeholder 3"/>
          <p:cNvSpPr>
            <a:spLocks noGrp="1"/>
          </p:cNvSpPr>
          <p:nvPr>
            <p:ph type="dt" sz="half" idx="10"/>
          </p:nvPr>
        </p:nvSpPr>
        <p:spPr/>
        <p:txBody>
          <a:bodyPr/>
          <a:lstStyle/>
          <a:p>
            <a:fld id="{DBDE36E3-064B-4319-8971-DB24598FB7A4}" type="datetimeFigureOut">
              <a:rPr lang="en-US" smtClean="0"/>
              <a:pPr/>
              <a:t>3/4/2022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401026F-F1B0-4023-B4A0-A3D8B50537F2}"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a:t>Click to edit Master title style</a:t>
            </a:r>
          </a:p>
        </p:txBody>
      </p:sp>
      <p:sp>
        <p:nvSpPr>
          <p:cNvPr id="3" name="Content Placeholder 2"/>
          <p:cNvSpPr>
            <a:spLocks noGrp="1"/>
          </p:cNvSpPr>
          <p:nvPr>
            <p:ph idx="1"/>
          </p:nvPr>
        </p:nvSpPr>
        <p:spPr/>
        <p:txBody>
          <a:bodyPr/>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4" name="Date Placeholder 3"/>
          <p:cNvSpPr>
            <a:spLocks noGrp="1"/>
          </p:cNvSpPr>
          <p:nvPr>
            <p:ph type="dt" sz="half" idx="10"/>
          </p:nvPr>
        </p:nvSpPr>
        <p:spPr/>
        <p:txBody>
          <a:bodyPr/>
          <a:lstStyle/>
          <a:p>
            <a:fld id="{DBDE36E3-064B-4319-8971-DB24598FB7A4}" type="datetimeFigureOut">
              <a:rPr lang="en-US" smtClean="0"/>
              <a:pPr/>
              <a:t>3/4/2022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401026F-F1B0-4023-B4A0-A3D8B50537F2}"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7" name="Rectangle 6"/>
          <p:cNvSpPr/>
          <p:nvPr/>
        </p:nvSpPr>
        <p:spPr>
          <a:xfrm>
            <a:off x="2282890" y="-54"/>
            <a:ext cx="6858000" cy="6858054"/>
          </a:xfrm>
          <a:prstGeom prst="rect">
            <a:avLst/>
          </a:prstGeom>
          <a:solidFill>
            <a:schemeClr val="bg1"/>
          </a:solidFill>
          <a:ln w="254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2" name="Title 1"/>
          <p:cNvSpPr>
            <a:spLocks noGrp="1"/>
          </p:cNvSpPr>
          <p:nvPr>
            <p:ph type="title"/>
          </p:nvPr>
        </p:nvSpPr>
        <p:spPr>
          <a:xfrm>
            <a:off x="2578392" y="2600325"/>
            <a:ext cx="6400800" cy="2286000"/>
          </a:xfrm>
        </p:spPr>
        <p:txBody>
          <a:bodyPr anchor="t"/>
          <a:lstStyle>
            <a:lvl1pPr algn="l">
              <a:lnSpc>
                <a:spcPts val="4500"/>
              </a:lnSpc>
              <a:buNone/>
              <a:defRPr sz="4000" b="1" cap="all"/>
            </a:lvl1pPr>
            <a:extLst/>
          </a:lstStyle>
          <a:p>
            <a:r>
              <a:rPr kumimoji="0" lang="en-US"/>
              <a:t>Click to edit Master title style</a:t>
            </a:r>
          </a:p>
        </p:txBody>
      </p:sp>
      <p:sp>
        <p:nvSpPr>
          <p:cNvPr id="3" name="Text Placeholder 2"/>
          <p:cNvSpPr>
            <a:spLocks noGrp="1"/>
          </p:cNvSpPr>
          <p:nvPr>
            <p:ph type="body" idx="1"/>
          </p:nvPr>
        </p:nvSpPr>
        <p:spPr>
          <a:xfrm>
            <a:off x="2578392" y="1066800"/>
            <a:ext cx="6400800" cy="1509712"/>
          </a:xfrm>
        </p:spPr>
        <p:txBody>
          <a:bodyPr anchor="b"/>
          <a:lstStyle>
            <a:lvl1pPr marL="18288" indent="0">
              <a:lnSpc>
                <a:spcPts val="2300"/>
              </a:lnSpc>
              <a:spcBef>
                <a:spcPts val="0"/>
              </a:spcBef>
              <a:buNone/>
              <a:defRPr sz="2000">
                <a:solidFill>
                  <a:schemeClr val="tx2">
                    <a:shade val="30000"/>
                    <a:satMod val="150000"/>
                  </a:schemeClr>
                </a:solidFill>
              </a:defRPr>
            </a:lvl1pPr>
            <a:lvl2pPr>
              <a:buNone/>
              <a:defRPr sz="1800">
                <a:solidFill>
                  <a:schemeClr val="tx1">
                    <a:tint val="75000"/>
                  </a:schemeClr>
                </a:solidFill>
              </a:defRPr>
            </a:lvl2pPr>
            <a:lvl3pPr>
              <a:buNone/>
              <a:defRPr sz="1600">
                <a:solidFill>
                  <a:schemeClr val="tx1">
                    <a:tint val="75000"/>
                  </a:schemeClr>
                </a:solidFill>
              </a:defRPr>
            </a:lvl3pPr>
            <a:lvl4pPr>
              <a:buNone/>
              <a:defRPr sz="1400">
                <a:solidFill>
                  <a:schemeClr val="tx1">
                    <a:tint val="75000"/>
                  </a:schemeClr>
                </a:solidFill>
              </a:defRPr>
            </a:lvl4pPr>
            <a:lvl5pPr>
              <a:buNone/>
              <a:defRPr sz="1400">
                <a:solidFill>
                  <a:schemeClr val="tx1">
                    <a:tint val="75000"/>
                  </a:schemeClr>
                </a:solidFill>
              </a:defRPr>
            </a:lvl5pPr>
            <a:extLst/>
          </a:lstStyle>
          <a:p>
            <a:pPr lvl="0" eaLnBrk="1" latinLnBrk="0" hangingPunct="1"/>
            <a:r>
              <a:rPr kumimoji="0" lang="en-US"/>
              <a:t>Click to edit Master text styles</a:t>
            </a:r>
          </a:p>
        </p:txBody>
      </p:sp>
      <p:sp>
        <p:nvSpPr>
          <p:cNvPr id="4" name="Date Placeholder 3"/>
          <p:cNvSpPr>
            <a:spLocks noGrp="1"/>
          </p:cNvSpPr>
          <p:nvPr>
            <p:ph type="dt" sz="half" idx="10"/>
          </p:nvPr>
        </p:nvSpPr>
        <p:spPr/>
        <p:txBody>
          <a:bodyPr/>
          <a:lstStyle/>
          <a:p>
            <a:fld id="{DBDE36E3-064B-4319-8971-DB24598FB7A4}" type="datetimeFigureOut">
              <a:rPr lang="en-US" smtClean="0"/>
              <a:pPr/>
              <a:t>3/4/2022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401026F-F1B0-4023-B4A0-A3D8B50537F2}" type="slidenum">
              <a:rPr lang="en-US" smtClean="0"/>
              <a:pPr/>
              <a:t>‹#›</a:t>
            </a:fld>
            <a:endParaRPr lang="en-US"/>
          </a:p>
        </p:txBody>
      </p:sp>
      <p:sp>
        <p:nvSpPr>
          <p:cNvPr id="10" name="Rectangle 9"/>
          <p:cNvSpPr/>
          <p:nvPr/>
        </p:nvSpPr>
        <p:spPr bwMode="invGray">
          <a:xfrm>
            <a:off x="2286000" y="0"/>
            <a:ext cx="76200" cy="6858054"/>
          </a:xfrm>
          <a:prstGeom prst="rect">
            <a:avLst/>
          </a:prstGeom>
          <a:solidFill>
            <a:schemeClr val="bg1"/>
          </a:solidFill>
          <a:ln w="25400" cap="rnd" cmpd="sng" algn="ctr">
            <a:noFill/>
            <a:prstDash val="solid"/>
          </a:ln>
          <a:effectLst>
            <a:outerShdw blurRad="38550" dist="38000" dir="10800000" algn="tl" rotWithShape="0">
              <a:schemeClr val="bg2">
                <a:shade val="20000"/>
                <a:satMod val="110000"/>
                <a:alpha val="25000"/>
              </a:schemeClr>
            </a:outerShdw>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8" name="Oval 7"/>
          <p:cNvSpPr/>
          <p:nvPr/>
        </p:nvSpPr>
        <p:spPr>
          <a:xfrm>
            <a:off x="2172321" y="2814656"/>
            <a:ext cx="210312" cy="210312"/>
          </a:xfrm>
          <a:prstGeom prst="ellipse">
            <a:avLst/>
          </a:prstGeom>
          <a:gradFill rotWithShape="1">
            <a:gsLst>
              <a:gs pos="0">
                <a:schemeClr val="accent1">
                  <a:tint val="20000"/>
                  <a:satMod val="450000"/>
                  <a:alpha val="95000"/>
                </a:schemeClr>
              </a:gs>
              <a:gs pos="50000">
                <a:schemeClr val="accent1">
                  <a:tint val="38000"/>
                  <a:satMod val="250000"/>
                  <a:alpha val="90000"/>
                </a:schemeClr>
              </a:gs>
              <a:gs pos="95000">
                <a:schemeClr val="accent1">
                  <a:tint val="75000"/>
                  <a:satMod val="255000"/>
                  <a:alpha val="88000"/>
                </a:schemeClr>
              </a:gs>
              <a:gs pos="100000">
                <a:schemeClr val="accent1">
                  <a:tint val="100000"/>
                  <a:shade val="90000"/>
                  <a:satMod val="255000"/>
                  <a:alpha val="85000"/>
                </a:schemeClr>
              </a:gs>
            </a:gsLst>
            <a:path path="circle">
              <a:fillToRect l="25000" t="12500" r="75000" b="87500"/>
            </a:path>
          </a:gradFill>
          <a:ln w="2000" cap="rnd" cmpd="sng" algn="ctr">
            <a:solidFill>
              <a:schemeClr val="accent1">
                <a:shade val="90000"/>
                <a:satMod val="110000"/>
                <a:alpha val="60000"/>
              </a:schemeClr>
            </a:solidFill>
            <a:prstDash val="solid"/>
          </a:ln>
          <a:effectLst/>
        </p:spPr>
        <p:style>
          <a:lnRef idx="1">
            <a:schemeClr val="accent1"/>
          </a:lnRef>
          <a:fillRef idx="2">
            <a:schemeClr val="accent1"/>
          </a:fillRef>
          <a:effectRef idx="1">
            <a:schemeClr val="accent1"/>
          </a:effectRef>
          <a:fontRef idx="minor">
            <a:schemeClr val="dk1"/>
          </a:fontRef>
        </p:style>
        <p:txBody>
          <a:bodyPr anchor="ctr"/>
          <a:lstStyle/>
          <a:p>
            <a:pPr algn="ctr" eaLnBrk="1" latinLnBrk="0" hangingPunct="1"/>
            <a:endParaRPr kumimoji="0" lang="en-US"/>
          </a:p>
        </p:txBody>
      </p:sp>
      <p:sp>
        <p:nvSpPr>
          <p:cNvPr id="9" name="Oval 8"/>
          <p:cNvSpPr/>
          <p:nvPr/>
        </p:nvSpPr>
        <p:spPr>
          <a:xfrm>
            <a:off x="2408064" y="2745870"/>
            <a:ext cx="64008" cy="64008"/>
          </a:xfrm>
          <a:prstGeom prst="ellipse">
            <a:avLst/>
          </a:prstGeom>
          <a:noFill/>
          <a:ln w="12700" cap="rnd" cmpd="sng" algn="ctr">
            <a:solidFill>
              <a:schemeClr val="accent1">
                <a:shade val="75000"/>
                <a:alpha val="60000"/>
              </a:schemeClr>
            </a:solidFill>
            <a:prstDash val="solid"/>
          </a:ln>
          <a:effectLst/>
        </p:spPr>
        <p:style>
          <a:lnRef idx="1">
            <a:schemeClr val="accent1"/>
          </a:lnRef>
          <a:fillRef idx="2">
            <a:schemeClr val="accent1"/>
          </a:fillRef>
          <a:effectRef idx="1">
            <a:schemeClr val="accent1"/>
          </a:effectRef>
          <a:fontRef idx="minor">
            <a:schemeClr val="dk1"/>
          </a:fontRef>
        </p:style>
        <p:txBody>
          <a:bodyPr anchor="ctr"/>
          <a:lstStyle/>
          <a:p>
            <a:pPr algn="ctr" eaLnBrk="1" latinLnBrk="0" hangingPunct="1"/>
            <a:endParaRPr kumimoji="0"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435608" y="274320"/>
            <a:ext cx="7498080" cy="1143000"/>
          </a:xfrm>
        </p:spPr>
        <p:txBody>
          <a:bodyPr/>
          <a:lstStyle/>
          <a:p>
            <a:r>
              <a:rPr kumimoji="0" lang="en-US"/>
              <a:t>Click to edit Master title style</a:t>
            </a:r>
          </a:p>
        </p:txBody>
      </p:sp>
      <p:sp>
        <p:nvSpPr>
          <p:cNvPr id="3" name="Content Placeholder 2"/>
          <p:cNvSpPr>
            <a:spLocks noGrp="1"/>
          </p:cNvSpPr>
          <p:nvPr>
            <p:ph sz="half" idx="1"/>
          </p:nvPr>
        </p:nvSpPr>
        <p:spPr>
          <a:xfrm>
            <a:off x="1435608" y="1524000"/>
            <a:ext cx="3657600" cy="4663440"/>
          </a:xfrm>
        </p:spPr>
        <p:txBody>
          <a:bodyPr/>
          <a:lstStyle>
            <a:lvl1pPr>
              <a:defRPr sz="2800"/>
            </a:lvl1pPr>
            <a:lvl2pPr>
              <a:defRPr sz="2400"/>
            </a:lvl2pPr>
            <a:lvl3pPr>
              <a:defRPr sz="2000"/>
            </a:lvl3pPr>
            <a:lvl4pPr>
              <a:defRPr sz="1800"/>
            </a:lvl4pPr>
            <a:lvl5pPr>
              <a:defRPr sz="1800"/>
            </a:lvl5pPr>
            <a:extLs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4" name="Content Placeholder 3"/>
          <p:cNvSpPr>
            <a:spLocks noGrp="1"/>
          </p:cNvSpPr>
          <p:nvPr>
            <p:ph sz="half" idx="2"/>
          </p:nvPr>
        </p:nvSpPr>
        <p:spPr>
          <a:xfrm>
            <a:off x="5276088" y="1524000"/>
            <a:ext cx="3657600" cy="4663440"/>
          </a:xfrm>
        </p:spPr>
        <p:txBody>
          <a:bodyPr/>
          <a:lstStyle>
            <a:lvl1pPr>
              <a:defRPr sz="2800"/>
            </a:lvl1pPr>
            <a:lvl2pPr>
              <a:defRPr sz="2400"/>
            </a:lvl2pPr>
            <a:lvl3pPr>
              <a:defRPr sz="2000"/>
            </a:lvl3pPr>
            <a:lvl4pPr>
              <a:defRPr sz="1800"/>
            </a:lvl4pPr>
            <a:lvl5pPr>
              <a:defRPr sz="1800"/>
            </a:lvl5pPr>
            <a:extLs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5" name="Date Placeholder 4"/>
          <p:cNvSpPr>
            <a:spLocks noGrp="1"/>
          </p:cNvSpPr>
          <p:nvPr>
            <p:ph type="dt" sz="half" idx="10"/>
          </p:nvPr>
        </p:nvSpPr>
        <p:spPr/>
        <p:txBody>
          <a:bodyPr/>
          <a:lstStyle/>
          <a:p>
            <a:fld id="{DBDE36E3-064B-4319-8971-DB24598FB7A4}" type="datetimeFigureOut">
              <a:rPr lang="en-US" smtClean="0"/>
              <a:pPr/>
              <a:t>3/4/2022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401026F-F1B0-4023-B4A0-A3D8B50537F2}"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5160336"/>
            <a:ext cx="8229600" cy="1143000"/>
          </a:xfrm>
        </p:spPr>
        <p:txBody>
          <a:bodyPr anchor="ctr"/>
          <a:lstStyle>
            <a:lvl1pPr algn="ctr">
              <a:defRPr sz="4500" b="1" cap="none" baseline="0"/>
            </a:lvl1pPr>
            <a:extLst/>
          </a:lstStyle>
          <a:p>
            <a:r>
              <a:rPr kumimoji="0" lang="en-US"/>
              <a:t>Click to edit Master title style</a:t>
            </a:r>
          </a:p>
        </p:txBody>
      </p:sp>
      <p:sp>
        <p:nvSpPr>
          <p:cNvPr id="3" name="Text Placeholder 2"/>
          <p:cNvSpPr>
            <a:spLocks noGrp="1"/>
          </p:cNvSpPr>
          <p:nvPr>
            <p:ph type="body" idx="1"/>
          </p:nvPr>
        </p:nvSpPr>
        <p:spPr>
          <a:xfrm>
            <a:off x="457200" y="328278"/>
            <a:ext cx="4023360" cy="640080"/>
          </a:xfrm>
          <a:solidFill>
            <a:schemeClr val="bg1"/>
          </a:solidFill>
          <a:ln w="10795">
            <a:solidFill>
              <a:schemeClr val="bg1"/>
            </a:solidFill>
            <a:miter lim="800000"/>
          </a:ln>
        </p:spPr>
        <p:txBody>
          <a:bodyPr anchor="ctr"/>
          <a:lstStyle>
            <a:lvl1pPr marL="64008" indent="0" algn="l">
              <a:lnSpc>
                <a:spcPct val="100000"/>
              </a:lnSpc>
              <a:spcBef>
                <a:spcPts val="100"/>
              </a:spcBef>
              <a:buNone/>
              <a:defRPr sz="1900" b="0">
                <a:solidFill>
                  <a:schemeClr val="tx1"/>
                </a:solidFill>
              </a:defRPr>
            </a:lvl1pPr>
            <a:lvl2pPr>
              <a:buNone/>
              <a:defRPr sz="2000" b="1"/>
            </a:lvl2pPr>
            <a:lvl3pPr>
              <a:buNone/>
              <a:defRPr sz="1800" b="1"/>
            </a:lvl3pPr>
            <a:lvl4pPr>
              <a:buNone/>
              <a:defRPr sz="1600" b="1"/>
            </a:lvl4pPr>
            <a:lvl5pPr>
              <a:buNone/>
              <a:defRPr sz="1600" b="1"/>
            </a:lvl5pPr>
            <a:extLst/>
          </a:lstStyle>
          <a:p>
            <a:pPr lvl="0" eaLnBrk="1" latinLnBrk="0" hangingPunct="1"/>
            <a:r>
              <a:rPr kumimoji="0" lang="en-US"/>
              <a:t>Click to edit Master text styles</a:t>
            </a:r>
          </a:p>
        </p:txBody>
      </p:sp>
      <p:sp>
        <p:nvSpPr>
          <p:cNvPr id="4" name="Text Placeholder 3"/>
          <p:cNvSpPr>
            <a:spLocks noGrp="1"/>
          </p:cNvSpPr>
          <p:nvPr>
            <p:ph type="body" sz="half" idx="3"/>
          </p:nvPr>
        </p:nvSpPr>
        <p:spPr>
          <a:xfrm>
            <a:off x="4663440" y="328278"/>
            <a:ext cx="4023360" cy="640080"/>
          </a:xfrm>
          <a:solidFill>
            <a:schemeClr val="bg1"/>
          </a:solidFill>
          <a:ln w="10795">
            <a:solidFill>
              <a:schemeClr val="bg1"/>
            </a:solidFill>
            <a:miter lim="800000"/>
          </a:ln>
        </p:spPr>
        <p:txBody>
          <a:bodyPr anchor="ctr"/>
          <a:lstStyle>
            <a:lvl1pPr marL="64008" indent="0" algn="l">
              <a:lnSpc>
                <a:spcPct val="100000"/>
              </a:lnSpc>
              <a:spcBef>
                <a:spcPts val="100"/>
              </a:spcBef>
              <a:buNone/>
              <a:defRPr sz="1900" b="0">
                <a:solidFill>
                  <a:schemeClr val="tx1"/>
                </a:solidFill>
              </a:defRPr>
            </a:lvl1pPr>
            <a:lvl2pPr>
              <a:buNone/>
              <a:defRPr sz="2000" b="1"/>
            </a:lvl2pPr>
            <a:lvl3pPr>
              <a:buNone/>
              <a:defRPr sz="1800" b="1"/>
            </a:lvl3pPr>
            <a:lvl4pPr>
              <a:buNone/>
              <a:defRPr sz="1600" b="1"/>
            </a:lvl4pPr>
            <a:lvl5pPr>
              <a:buNone/>
              <a:defRPr sz="1600" b="1"/>
            </a:lvl5pPr>
            <a:extLst/>
          </a:lstStyle>
          <a:p>
            <a:pPr lvl="0" eaLnBrk="1" latinLnBrk="0" hangingPunct="1"/>
            <a:r>
              <a:rPr kumimoji="0" lang="en-US"/>
              <a:t>Click to edit Master text styles</a:t>
            </a:r>
          </a:p>
        </p:txBody>
      </p:sp>
      <p:sp>
        <p:nvSpPr>
          <p:cNvPr id="5" name="Content Placeholder 4"/>
          <p:cNvSpPr>
            <a:spLocks noGrp="1"/>
          </p:cNvSpPr>
          <p:nvPr>
            <p:ph sz="quarter" idx="2"/>
          </p:nvPr>
        </p:nvSpPr>
        <p:spPr>
          <a:xfrm>
            <a:off x="457200" y="969336"/>
            <a:ext cx="4023360" cy="4114800"/>
          </a:xfrm>
          <a:ln w="10795">
            <a:solidFill>
              <a:schemeClr val="bg1"/>
            </a:solidFill>
            <a:prstDash val="dash"/>
            <a:miter lim="800000"/>
          </a:ln>
        </p:spPr>
        <p:txBody>
          <a:bodyPr/>
          <a:lstStyle>
            <a:lvl1pPr marL="393192" indent="-274320">
              <a:lnSpc>
                <a:spcPct val="100000"/>
              </a:lnSpc>
              <a:spcBef>
                <a:spcPts val="700"/>
              </a:spcBef>
              <a:defRPr sz="2400"/>
            </a:lvl1pPr>
            <a:lvl2pPr>
              <a:lnSpc>
                <a:spcPct val="100000"/>
              </a:lnSpc>
              <a:spcBef>
                <a:spcPts val="700"/>
              </a:spcBef>
              <a:defRPr sz="2000"/>
            </a:lvl2pPr>
            <a:lvl3pPr>
              <a:lnSpc>
                <a:spcPct val="100000"/>
              </a:lnSpc>
              <a:spcBef>
                <a:spcPts val="700"/>
              </a:spcBef>
              <a:defRPr sz="1800"/>
            </a:lvl3pPr>
            <a:lvl4pPr>
              <a:lnSpc>
                <a:spcPct val="100000"/>
              </a:lnSpc>
              <a:spcBef>
                <a:spcPts val="700"/>
              </a:spcBef>
              <a:defRPr sz="1600"/>
            </a:lvl4pPr>
            <a:lvl5pPr>
              <a:lnSpc>
                <a:spcPct val="100000"/>
              </a:lnSpc>
              <a:spcBef>
                <a:spcPts val="700"/>
              </a:spcBef>
              <a:defRPr sz="1600"/>
            </a:lvl5pPr>
            <a:extLs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6" name="Content Placeholder 5"/>
          <p:cNvSpPr>
            <a:spLocks noGrp="1"/>
          </p:cNvSpPr>
          <p:nvPr>
            <p:ph sz="quarter" idx="4"/>
          </p:nvPr>
        </p:nvSpPr>
        <p:spPr>
          <a:xfrm>
            <a:off x="4663440" y="969336"/>
            <a:ext cx="4023360" cy="4114800"/>
          </a:xfrm>
          <a:ln w="10795">
            <a:solidFill>
              <a:schemeClr val="bg1"/>
            </a:solidFill>
            <a:prstDash val="dash"/>
            <a:miter lim="800000"/>
          </a:ln>
        </p:spPr>
        <p:txBody>
          <a:bodyPr/>
          <a:lstStyle>
            <a:lvl1pPr marL="393192" indent="-274320">
              <a:lnSpc>
                <a:spcPct val="100000"/>
              </a:lnSpc>
              <a:spcBef>
                <a:spcPts val="700"/>
              </a:spcBef>
              <a:defRPr sz="2400"/>
            </a:lvl1pPr>
            <a:lvl2pPr>
              <a:lnSpc>
                <a:spcPct val="100000"/>
              </a:lnSpc>
              <a:spcBef>
                <a:spcPts val="700"/>
              </a:spcBef>
              <a:defRPr sz="2000"/>
            </a:lvl2pPr>
            <a:lvl3pPr>
              <a:lnSpc>
                <a:spcPct val="100000"/>
              </a:lnSpc>
              <a:spcBef>
                <a:spcPts val="700"/>
              </a:spcBef>
              <a:defRPr sz="1800"/>
            </a:lvl3pPr>
            <a:lvl4pPr>
              <a:lnSpc>
                <a:spcPct val="100000"/>
              </a:lnSpc>
              <a:spcBef>
                <a:spcPts val="700"/>
              </a:spcBef>
              <a:defRPr sz="1600"/>
            </a:lvl4pPr>
            <a:lvl5pPr>
              <a:lnSpc>
                <a:spcPct val="100000"/>
              </a:lnSpc>
              <a:spcBef>
                <a:spcPts val="700"/>
              </a:spcBef>
              <a:defRPr sz="1600"/>
            </a:lvl5pPr>
            <a:extLs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7" name="Date Placeholder 6"/>
          <p:cNvSpPr>
            <a:spLocks noGrp="1"/>
          </p:cNvSpPr>
          <p:nvPr>
            <p:ph type="dt" sz="half" idx="10"/>
          </p:nvPr>
        </p:nvSpPr>
        <p:spPr/>
        <p:txBody>
          <a:bodyPr/>
          <a:lstStyle/>
          <a:p>
            <a:fld id="{DBDE36E3-064B-4319-8971-DB24598FB7A4}" type="datetimeFigureOut">
              <a:rPr lang="en-US" smtClean="0"/>
              <a:pPr/>
              <a:t>3/4/2022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2401026F-F1B0-4023-B4A0-A3D8B50537F2}"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1435608" y="274320"/>
            <a:ext cx="7498080" cy="1143000"/>
          </a:xfrm>
        </p:spPr>
        <p:txBody>
          <a:bodyPr anchor="ctr"/>
          <a:lstStyle/>
          <a:p>
            <a:r>
              <a:rPr kumimoji="0" lang="en-US"/>
              <a:t>Click to edit Master title style</a:t>
            </a:r>
          </a:p>
        </p:txBody>
      </p:sp>
      <p:sp>
        <p:nvSpPr>
          <p:cNvPr id="3" name="Date Placeholder 2"/>
          <p:cNvSpPr>
            <a:spLocks noGrp="1"/>
          </p:cNvSpPr>
          <p:nvPr>
            <p:ph type="dt" sz="half" idx="10"/>
          </p:nvPr>
        </p:nvSpPr>
        <p:spPr/>
        <p:txBody>
          <a:bodyPr/>
          <a:lstStyle/>
          <a:p>
            <a:fld id="{DBDE36E3-064B-4319-8971-DB24598FB7A4}" type="datetimeFigureOut">
              <a:rPr lang="en-US" smtClean="0"/>
              <a:pPr/>
              <a:t>3/4/2022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2401026F-F1B0-4023-B4A0-A3D8B50537F2}"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5" name="Rectangle 4"/>
          <p:cNvSpPr/>
          <p:nvPr/>
        </p:nvSpPr>
        <p:spPr>
          <a:xfrm>
            <a:off x="1014984" y="0"/>
            <a:ext cx="8129016" cy="6858000"/>
          </a:xfrm>
          <a:prstGeom prst="rect">
            <a:avLst/>
          </a:prstGeom>
          <a:solidFill>
            <a:schemeClr val="bg1"/>
          </a:solidFill>
          <a:ln w="254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2" name="Date Placeholder 1"/>
          <p:cNvSpPr>
            <a:spLocks noGrp="1"/>
          </p:cNvSpPr>
          <p:nvPr>
            <p:ph type="dt" sz="half" idx="10"/>
          </p:nvPr>
        </p:nvSpPr>
        <p:spPr/>
        <p:txBody>
          <a:bodyPr/>
          <a:lstStyle/>
          <a:p>
            <a:fld id="{DBDE36E3-064B-4319-8971-DB24598FB7A4}" type="datetimeFigureOut">
              <a:rPr lang="en-US" smtClean="0"/>
              <a:pPr/>
              <a:t>3/4/2022</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2401026F-F1B0-4023-B4A0-A3D8B50537F2}" type="slidenum">
              <a:rPr lang="en-US" smtClean="0"/>
              <a:pPr/>
              <a:t>‹#›</a:t>
            </a:fld>
            <a:endParaRPr lang="en-US"/>
          </a:p>
        </p:txBody>
      </p:sp>
      <p:sp>
        <p:nvSpPr>
          <p:cNvPr id="6" name="Rectangle 5"/>
          <p:cNvSpPr/>
          <p:nvPr/>
        </p:nvSpPr>
        <p:spPr bwMode="invGray">
          <a:xfrm>
            <a:off x="1014984" y="-54"/>
            <a:ext cx="73152" cy="6858054"/>
          </a:xfrm>
          <a:prstGeom prst="rect">
            <a:avLst/>
          </a:prstGeom>
          <a:solidFill>
            <a:schemeClr val="bg1"/>
          </a:solidFill>
          <a:ln w="25400" cap="rnd" cmpd="sng" algn="ctr">
            <a:noFill/>
            <a:prstDash val="solid"/>
          </a:ln>
          <a:effectLst>
            <a:outerShdw blurRad="38550" dist="38000" dir="10800000" algn="tl" rotWithShape="0">
              <a:schemeClr val="bg2">
                <a:shade val="20000"/>
                <a:satMod val="110000"/>
                <a:alpha val="25000"/>
              </a:schemeClr>
            </a:outerShdw>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16778"/>
            <a:ext cx="3810000" cy="1162050"/>
          </a:xfrm>
          <a:ln>
            <a:noFill/>
          </a:ln>
        </p:spPr>
        <p:txBody>
          <a:bodyPr anchor="b"/>
          <a:lstStyle>
            <a:lvl1pPr algn="l">
              <a:lnSpc>
                <a:spcPts val="2000"/>
              </a:lnSpc>
              <a:buNone/>
              <a:defRPr sz="2200" b="1" cap="all" baseline="0"/>
            </a:lvl1pPr>
            <a:extLst/>
          </a:lstStyle>
          <a:p>
            <a:r>
              <a:rPr kumimoji="0" lang="en-US"/>
              <a:t>Click to edit Master title style</a:t>
            </a:r>
          </a:p>
        </p:txBody>
      </p:sp>
      <p:sp>
        <p:nvSpPr>
          <p:cNvPr id="3" name="Text Placeholder 2"/>
          <p:cNvSpPr>
            <a:spLocks noGrp="1"/>
          </p:cNvSpPr>
          <p:nvPr>
            <p:ph type="body" idx="2"/>
          </p:nvPr>
        </p:nvSpPr>
        <p:spPr>
          <a:xfrm>
            <a:off x="457200" y="1406964"/>
            <a:ext cx="3810000" cy="698500"/>
          </a:xfrm>
        </p:spPr>
        <p:txBody>
          <a:bodyPr/>
          <a:lstStyle>
            <a:lvl1pPr marL="45720" indent="0">
              <a:lnSpc>
                <a:spcPct val="100000"/>
              </a:lnSpc>
              <a:spcBef>
                <a:spcPts val="0"/>
              </a:spcBef>
              <a:buNone/>
              <a:defRPr sz="1400"/>
            </a:lvl1pPr>
            <a:lvl2pPr>
              <a:buNone/>
              <a:defRPr sz="1200"/>
            </a:lvl2pPr>
            <a:lvl3pPr>
              <a:buNone/>
              <a:defRPr sz="1000"/>
            </a:lvl3pPr>
            <a:lvl4pPr>
              <a:buNone/>
              <a:defRPr sz="900"/>
            </a:lvl4pPr>
            <a:lvl5pPr>
              <a:buNone/>
              <a:defRPr sz="900"/>
            </a:lvl5pPr>
            <a:extLst/>
          </a:lstStyle>
          <a:p>
            <a:pPr lvl="0" eaLnBrk="1" latinLnBrk="0" hangingPunct="1"/>
            <a:r>
              <a:rPr kumimoji="0" lang="en-US"/>
              <a:t>Click to edit Master text styles</a:t>
            </a:r>
          </a:p>
        </p:txBody>
      </p:sp>
      <p:sp>
        <p:nvSpPr>
          <p:cNvPr id="4" name="Content Placeholder 3"/>
          <p:cNvSpPr>
            <a:spLocks noGrp="1"/>
          </p:cNvSpPr>
          <p:nvPr>
            <p:ph sz="half" idx="1"/>
          </p:nvPr>
        </p:nvSpPr>
        <p:spPr>
          <a:xfrm>
            <a:off x="457200" y="2133600"/>
            <a:ext cx="8153400" cy="3992563"/>
          </a:xfrm>
        </p:spPr>
        <p:txBody>
          <a:bodyPr/>
          <a:lstStyle>
            <a:lvl1pPr>
              <a:defRPr sz="3200"/>
            </a:lvl1pPr>
            <a:lvl2pPr>
              <a:defRPr sz="2800"/>
            </a:lvl2pPr>
            <a:lvl3pPr>
              <a:defRPr sz="2400"/>
            </a:lvl3pPr>
            <a:lvl4pPr>
              <a:defRPr sz="2000"/>
            </a:lvl4pPr>
            <a:lvl5pPr>
              <a:defRPr sz="2000"/>
            </a:lvl5pPr>
            <a:extLs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5" name="Date Placeholder 4"/>
          <p:cNvSpPr>
            <a:spLocks noGrp="1"/>
          </p:cNvSpPr>
          <p:nvPr>
            <p:ph type="dt" sz="half" idx="10"/>
          </p:nvPr>
        </p:nvSpPr>
        <p:spPr/>
        <p:txBody>
          <a:bodyPr/>
          <a:lstStyle/>
          <a:p>
            <a:fld id="{DBDE36E3-064B-4319-8971-DB24598FB7A4}" type="datetimeFigureOut">
              <a:rPr lang="en-US" smtClean="0"/>
              <a:pPr/>
              <a:t>3/4/2022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401026F-F1B0-4023-B4A0-A3D8B50537F2}"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886896" y="1066800"/>
            <a:ext cx="2743200" cy="1981200"/>
          </a:xfrm>
        </p:spPr>
        <p:txBody>
          <a:bodyPr anchor="b">
            <a:noAutofit/>
          </a:bodyPr>
          <a:lstStyle>
            <a:lvl1pPr algn="l">
              <a:buNone/>
              <a:defRPr sz="2100" b="1">
                <a:effectLst/>
              </a:defRPr>
            </a:lvl1pPr>
            <a:extLst/>
          </a:lstStyle>
          <a:p>
            <a:r>
              <a:rPr kumimoji="0" lang="en-US"/>
              <a:t>Click to edit Master title style</a:t>
            </a:r>
          </a:p>
        </p:txBody>
      </p:sp>
      <p:sp>
        <p:nvSpPr>
          <p:cNvPr id="5" name="Date Placeholder 4"/>
          <p:cNvSpPr>
            <a:spLocks noGrp="1"/>
          </p:cNvSpPr>
          <p:nvPr>
            <p:ph type="dt" sz="half" idx="10"/>
          </p:nvPr>
        </p:nvSpPr>
        <p:spPr/>
        <p:txBody>
          <a:bodyPr/>
          <a:lstStyle/>
          <a:p>
            <a:fld id="{DBDE36E3-064B-4319-8971-DB24598FB7A4}" type="datetimeFigureOut">
              <a:rPr lang="en-US" smtClean="0"/>
              <a:pPr/>
              <a:t>3/4/2022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401026F-F1B0-4023-B4A0-A3D8B50537F2}" type="slidenum">
              <a:rPr lang="en-US" smtClean="0"/>
              <a:pPr/>
              <a:t>‹#›</a:t>
            </a:fld>
            <a:endParaRPr lang="en-US"/>
          </a:p>
        </p:txBody>
      </p:sp>
      <p:sp>
        <p:nvSpPr>
          <p:cNvPr id="8" name="Rectangle 7"/>
          <p:cNvSpPr/>
          <p:nvPr/>
        </p:nvSpPr>
        <p:spPr>
          <a:xfrm>
            <a:off x="762000" y="1066800"/>
            <a:ext cx="4572000" cy="4572000"/>
          </a:xfrm>
          <a:prstGeom prst="rect">
            <a:avLst/>
          </a:prstGeom>
          <a:solidFill>
            <a:srgbClr val="FFFFFF"/>
          </a:solidFill>
          <a:ln w="88900" cap="sq">
            <a:solidFill>
              <a:srgbClr val="FFFFFF"/>
            </a:solidFill>
            <a:miter lim="800000"/>
          </a:ln>
          <a:effectLst>
            <a:outerShdw blurRad="55500" dist="18500" dir="5400000" algn="tl" rotWithShape="0">
              <a:srgbClr val="000000">
                <a:alpha val="35000"/>
              </a:srgbClr>
            </a:outerShdw>
          </a:effectLst>
          <a:scene3d>
            <a:camera prst="orthographicFront"/>
            <a:lightRig rig="twoPt" dir="t">
              <a:rot lat="0" lon="0" rev="7200000"/>
            </a:lightRig>
          </a:scene3d>
          <a:sp3d contourW="635">
            <a:bevelT w="25400" h="19050"/>
            <a:contourClr>
              <a:srgbClr val="969696"/>
            </a:contourClr>
          </a:sp3d>
        </p:spPr>
        <p:txBody>
          <a:bodyPr lIns="91440" tIns="274320" rtlCol="0" anchor="t">
            <a:normAutofit/>
          </a:bodyPr>
          <a:lstStyle/>
          <a:p>
            <a:pPr marL="0" indent="-283464" algn="l" rtl="0" eaLnBrk="1" latinLnBrk="0" hangingPunct="1">
              <a:lnSpc>
                <a:spcPts val="3000"/>
              </a:lnSpc>
              <a:spcBef>
                <a:spcPts val="600"/>
              </a:spcBef>
              <a:buClr>
                <a:schemeClr val="accent1"/>
              </a:buClr>
              <a:buSzPct val="80000"/>
              <a:buFont typeface="Wingdings 2"/>
              <a:buNone/>
            </a:pPr>
            <a:endParaRPr kumimoji="0" lang="en-US" sz="3200" kern="1200">
              <a:solidFill>
                <a:schemeClr val="tx1"/>
              </a:solidFill>
              <a:latin typeface="+mn-lt"/>
              <a:ea typeface="+mn-ea"/>
              <a:cs typeface="+mn-cs"/>
            </a:endParaRPr>
          </a:p>
        </p:txBody>
      </p:sp>
      <p:sp>
        <p:nvSpPr>
          <p:cNvPr id="3" name="Picture Placeholder 2"/>
          <p:cNvSpPr>
            <a:spLocks noGrp="1"/>
          </p:cNvSpPr>
          <p:nvPr>
            <p:ph type="pic" idx="1"/>
          </p:nvPr>
        </p:nvSpPr>
        <p:spPr>
          <a:xfrm>
            <a:off x="838200" y="1143003"/>
            <a:ext cx="4419600" cy="3514531"/>
          </a:xfrm>
          <a:prstGeom prst="roundRect">
            <a:avLst>
              <a:gd name="adj" fmla="val 783"/>
            </a:avLst>
          </a:prstGeom>
          <a:solidFill>
            <a:schemeClr val="bg2"/>
          </a:solidFill>
          <a:ln w="127000">
            <a:noFill/>
            <a:miter lim="800000"/>
          </a:ln>
          <a:effectLst/>
        </p:spPr>
        <p:txBody>
          <a:bodyPr lIns="91440" tIns="274320" anchor="t"/>
          <a:lstStyle>
            <a:lvl1pPr indent="0">
              <a:buNone/>
              <a:defRPr sz="3200"/>
            </a:lvl1pPr>
            <a:extLst/>
          </a:lstStyle>
          <a:p>
            <a:pPr marL="0" algn="l" eaLnBrk="1" latinLnBrk="0" hangingPunct="1"/>
            <a:r>
              <a:rPr kumimoji="0" lang="en-US"/>
              <a:t>Click icon to add picture</a:t>
            </a:r>
            <a:endParaRPr kumimoji="0" lang="en-US" dirty="0"/>
          </a:p>
        </p:txBody>
      </p:sp>
      <p:sp>
        <p:nvSpPr>
          <p:cNvPr id="9" name="Flowchart: Process 8"/>
          <p:cNvSpPr/>
          <p:nvPr/>
        </p:nvSpPr>
        <p:spPr>
          <a:xfrm rot="19468671">
            <a:off x="396725" y="954341"/>
            <a:ext cx="685800" cy="204310"/>
          </a:xfrm>
          <a:prstGeom prst="flowChartProcess">
            <a:avLst/>
          </a:prstGeom>
          <a:solidFill>
            <a:srgbClr val="FBFBFB">
              <a:alpha val="45098"/>
            </a:srgbClr>
          </a:solidFill>
          <a:ln w="6350" cap="rnd" cmpd="sng" algn="ctr">
            <a:solidFill>
              <a:srgbClr val="FFFFFF">
                <a:alpha val="100000"/>
              </a:srgbClr>
            </a:solidFill>
            <a:prstDash val="solid"/>
          </a:ln>
          <a:effectLst>
            <a:outerShdw blurRad="25400" dist="25400" dir="3300000" sx="96000" sy="96000" algn="tl" rotWithShape="0">
              <a:schemeClr val="bg2">
                <a:shade val="90000"/>
                <a:satMod val="200000"/>
                <a:alpha val="40000"/>
              </a:schemeClr>
            </a:outerShdw>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0" name="Flowchart: Process 9"/>
          <p:cNvSpPr/>
          <p:nvPr/>
        </p:nvSpPr>
        <p:spPr>
          <a:xfrm rot="2103354" flipH="1">
            <a:off x="5003667" y="936786"/>
            <a:ext cx="649224" cy="204310"/>
          </a:xfrm>
          <a:prstGeom prst="flowChartProcess">
            <a:avLst/>
          </a:prstGeom>
          <a:solidFill>
            <a:srgbClr val="FBFBFB">
              <a:alpha val="45098"/>
            </a:srgbClr>
          </a:solidFill>
          <a:ln w="6350" cap="rnd" cmpd="sng" algn="ctr">
            <a:solidFill>
              <a:srgbClr val="FFFFFF">
                <a:alpha val="100000"/>
              </a:srgbClr>
            </a:solidFill>
            <a:prstDash val="solid"/>
          </a:ln>
          <a:effectLst>
            <a:outerShdw blurRad="25400" dist="25400" dir="3300000" sx="96000" sy="96000" algn="tl" rotWithShape="0">
              <a:schemeClr val="bg2">
                <a:alpha val="20000"/>
              </a:schemeClr>
            </a:outerShdw>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4" name="Text Placeholder 3"/>
          <p:cNvSpPr>
            <a:spLocks noGrp="1"/>
          </p:cNvSpPr>
          <p:nvPr>
            <p:ph type="body" sz="half" idx="2"/>
          </p:nvPr>
        </p:nvSpPr>
        <p:spPr>
          <a:xfrm>
            <a:off x="838200" y="4800600"/>
            <a:ext cx="4419600" cy="762000"/>
          </a:xfrm>
        </p:spPr>
        <p:txBody>
          <a:bodyPr anchor="ctr"/>
          <a:lstStyle>
            <a:lvl1pPr marL="0" indent="0" algn="l">
              <a:lnSpc>
                <a:spcPts val="1600"/>
              </a:lnSpc>
              <a:spcBef>
                <a:spcPts val="0"/>
              </a:spcBef>
              <a:buNone/>
              <a:defRPr sz="1400">
                <a:solidFill>
                  <a:srgbClr val="777777"/>
                </a:solidFill>
              </a:defRPr>
            </a:lvl1pPr>
            <a:lvl2pPr>
              <a:defRPr sz="1200"/>
            </a:lvl2pPr>
            <a:lvl3pPr>
              <a:defRPr sz="1000"/>
            </a:lvl3pPr>
            <a:lvl4pPr>
              <a:defRPr sz="900"/>
            </a:lvl4pPr>
            <a:lvl5pPr>
              <a:defRPr sz="900"/>
            </a:lvl5pPr>
            <a:extLst/>
          </a:lstStyle>
          <a:p>
            <a:pPr lvl="0" eaLnBrk="1" latinLnBrk="0" hangingPunct="1"/>
            <a:r>
              <a:rPr kumimoji="0" lang="en-US"/>
              <a:t>Click to edit Master text styles</a:t>
            </a: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7" name="Pie 6"/>
          <p:cNvSpPr/>
          <p:nvPr/>
        </p:nvSpPr>
        <p:spPr>
          <a:xfrm>
            <a:off x="-815927" y="-815922"/>
            <a:ext cx="1638887" cy="1638887"/>
          </a:xfrm>
          <a:prstGeom prst="pie">
            <a:avLst>
              <a:gd name="adj1" fmla="val 0"/>
              <a:gd name="adj2" fmla="val 5402120"/>
            </a:avLst>
          </a:prstGeom>
          <a:solidFill>
            <a:schemeClr val="bg2">
              <a:tint val="18000"/>
              <a:satMod val="220000"/>
              <a:alpha val="33000"/>
            </a:schemeClr>
          </a:solidFill>
          <a:ln w="3175" cap="rnd" cmpd="sng" algn="ctr">
            <a:solidFill>
              <a:schemeClr val="bg2">
                <a:shade val="70000"/>
                <a:satMod val="200000"/>
                <a:alpha val="100000"/>
              </a:schemeClr>
            </a:solid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8" name="Oval 7"/>
          <p:cNvSpPr/>
          <p:nvPr/>
        </p:nvSpPr>
        <p:spPr>
          <a:xfrm>
            <a:off x="168816" y="21102"/>
            <a:ext cx="1702191" cy="1702191"/>
          </a:xfrm>
          <a:prstGeom prst="ellipse">
            <a:avLst/>
          </a:prstGeom>
          <a:noFill/>
          <a:ln w="27305" cap="rnd" cmpd="sng" algn="ctr">
            <a:solidFill>
              <a:schemeClr val="bg2">
                <a:tint val="45000"/>
                <a:satMod val="325000"/>
                <a:alpha val="100000"/>
              </a:schemeClr>
            </a:solidFill>
            <a:prstDash val="solid"/>
          </a:ln>
          <a:effectLst>
            <a:outerShdw blurRad="25400" dist="25400" dir="5400000" algn="tl" rotWithShape="0">
              <a:schemeClr val="bg2">
                <a:shade val="50000"/>
                <a:satMod val="150000"/>
                <a:alpha val="85000"/>
              </a:schemeClr>
            </a:outerShdw>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1" name="Donut 10"/>
          <p:cNvSpPr/>
          <p:nvPr/>
        </p:nvSpPr>
        <p:spPr>
          <a:xfrm rot="2315675">
            <a:off x="182881" y="1055077"/>
            <a:ext cx="1125717" cy="1102624"/>
          </a:xfrm>
          <a:prstGeom prst="donut">
            <a:avLst>
              <a:gd name="adj" fmla="val 11833"/>
            </a:avLst>
          </a:prstGeom>
          <a:gradFill rotWithShape="1">
            <a:gsLst>
              <a:gs pos="0">
                <a:schemeClr val="bg2">
                  <a:tint val="10000"/>
                  <a:shade val="99000"/>
                  <a:satMod val="355000"/>
                  <a:alpha val="70000"/>
                </a:schemeClr>
              </a:gs>
              <a:gs pos="70000">
                <a:schemeClr val="bg2">
                  <a:tint val="6000"/>
                  <a:shade val="100000"/>
                  <a:satMod val="400000"/>
                  <a:alpha val="55000"/>
                </a:schemeClr>
              </a:gs>
              <a:gs pos="100000">
                <a:schemeClr val="bg2">
                  <a:tint val="100000"/>
                  <a:shade val="75000"/>
                  <a:satMod val="370000"/>
                  <a:alpha val="60000"/>
                </a:schemeClr>
              </a:gs>
            </a:gsLst>
            <a:path path="circle">
              <a:fillToRect l="-407500" t="-50000" r="507500" b="150000"/>
            </a:path>
          </a:gradFill>
          <a:ln w="7350" cap="rnd" cmpd="sng" algn="ctr">
            <a:solidFill>
              <a:schemeClr val="bg2">
                <a:shade val="60000"/>
                <a:satMod val="220000"/>
                <a:alpha val="100000"/>
              </a:schemeClr>
            </a:solidFill>
            <a:prstDash val="solid"/>
          </a:ln>
          <a:effectLst>
            <a:outerShdw blurRad="12700" dist="15000" dir="4500000" algn="tl" rotWithShape="0">
              <a:schemeClr val="bg2">
                <a:shade val="10000"/>
                <a:satMod val="200000"/>
                <a:alpha val="35000"/>
              </a:schemeClr>
            </a:outerShdw>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2" name="Rectangle 11"/>
          <p:cNvSpPr/>
          <p:nvPr/>
        </p:nvSpPr>
        <p:spPr>
          <a:xfrm>
            <a:off x="1012873" y="-54"/>
            <a:ext cx="8131127" cy="6858054"/>
          </a:xfrm>
          <a:prstGeom prst="rect">
            <a:avLst/>
          </a:prstGeom>
          <a:solidFill>
            <a:schemeClr val="bg1"/>
          </a:solidFill>
          <a:ln w="254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5" name="Title Placeholder 4"/>
          <p:cNvSpPr>
            <a:spLocks noGrp="1"/>
          </p:cNvSpPr>
          <p:nvPr>
            <p:ph type="title"/>
          </p:nvPr>
        </p:nvSpPr>
        <p:spPr>
          <a:xfrm>
            <a:off x="1435608" y="274638"/>
            <a:ext cx="7498080" cy="1143000"/>
          </a:xfrm>
          <a:prstGeom prst="rect">
            <a:avLst/>
          </a:prstGeom>
        </p:spPr>
        <p:txBody>
          <a:bodyPr anchor="ctr">
            <a:normAutofit/>
          </a:bodyPr>
          <a:lstStyle/>
          <a:p>
            <a:r>
              <a:rPr kumimoji="0" lang="en-US"/>
              <a:t>Click to edit Master title style</a:t>
            </a:r>
          </a:p>
        </p:txBody>
      </p:sp>
      <p:sp>
        <p:nvSpPr>
          <p:cNvPr id="9" name="Text Placeholder 8"/>
          <p:cNvSpPr>
            <a:spLocks noGrp="1"/>
          </p:cNvSpPr>
          <p:nvPr>
            <p:ph type="body" idx="1"/>
          </p:nvPr>
        </p:nvSpPr>
        <p:spPr>
          <a:xfrm>
            <a:off x="1435608" y="1447800"/>
            <a:ext cx="7498080" cy="4800600"/>
          </a:xfrm>
          <a:prstGeom prst="rect">
            <a:avLst/>
          </a:prstGeom>
        </p:spPr>
        <p:txBody>
          <a:bodyPr>
            <a:normAutofit/>
          </a:bodyPr>
          <a:lstStyle/>
          <a:p>
            <a:pPr lvl="0" eaLnBrk="1" latinLnBrk="0" hangingPunct="1"/>
            <a:r>
              <a:rPr kumimoji="0" lang="en-US"/>
              <a:t>Click to edit Master text styles</a:t>
            </a:r>
          </a:p>
          <a:p>
            <a:pPr lvl="1" eaLnBrk="1" latinLnBrk="0" hangingPunct="1"/>
            <a:r>
              <a:rPr kumimoji="0" lang="en-US"/>
              <a:t>Second level</a:t>
            </a:r>
          </a:p>
          <a:p>
            <a:pPr lvl="2" eaLnBrk="1" latinLnBrk="0" hangingPunct="1"/>
            <a:r>
              <a:rPr kumimoji="0" lang="en-US"/>
              <a:t>Third level</a:t>
            </a:r>
          </a:p>
          <a:p>
            <a:pPr lvl="3" eaLnBrk="1" latinLnBrk="0" hangingPunct="1"/>
            <a:r>
              <a:rPr kumimoji="0" lang="en-US"/>
              <a:t>Fourth level</a:t>
            </a:r>
          </a:p>
          <a:p>
            <a:pPr lvl="4" eaLnBrk="1" latinLnBrk="0" hangingPunct="1"/>
            <a:r>
              <a:rPr kumimoji="0" lang="en-US"/>
              <a:t>Fifth level</a:t>
            </a:r>
          </a:p>
        </p:txBody>
      </p:sp>
      <p:sp>
        <p:nvSpPr>
          <p:cNvPr id="24" name="Date Placeholder 23"/>
          <p:cNvSpPr>
            <a:spLocks noGrp="1"/>
          </p:cNvSpPr>
          <p:nvPr>
            <p:ph type="dt" sz="half" idx="2"/>
          </p:nvPr>
        </p:nvSpPr>
        <p:spPr>
          <a:xfrm>
            <a:off x="3581400" y="6305550"/>
            <a:ext cx="2133600" cy="476250"/>
          </a:xfrm>
          <a:prstGeom prst="rect">
            <a:avLst/>
          </a:prstGeom>
        </p:spPr>
        <p:txBody>
          <a:bodyPr anchor="b"/>
          <a:lstStyle>
            <a:lvl1pPr algn="r" eaLnBrk="1" latinLnBrk="0" hangingPunct="1">
              <a:defRPr kumimoji="0" sz="1200">
                <a:solidFill>
                  <a:schemeClr val="bg2">
                    <a:shade val="50000"/>
                    <a:satMod val="200000"/>
                  </a:schemeClr>
                </a:solidFill>
              </a:defRPr>
            </a:lvl1pPr>
            <a:extLst/>
          </a:lstStyle>
          <a:p>
            <a:fld id="{DBDE36E3-064B-4319-8971-DB24598FB7A4}" type="datetimeFigureOut">
              <a:rPr lang="en-US" smtClean="0"/>
              <a:pPr/>
              <a:t>3/4/2022</a:t>
            </a:fld>
            <a:endParaRPr lang="en-US"/>
          </a:p>
        </p:txBody>
      </p:sp>
      <p:sp>
        <p:nvSpPr>
          <p:cNvPr id="10" name="Footer Placeholder 9"/>
          <p:cNvSpPr>
            <a:spLocks noGrp="1"/>
          </p:cNvSpPr>
          <p:nvPr>
            <p:ph type="ftr" sz="quarter" idx="3"/>
          </p:nvPr>
        </p:nvSpPr>
        <p:spPr>
          <a:xfrm>
            <a:off x="5715000" y="6305550"/>
            <a:ext cx="2895600" cy="476250"/>
          </a:xfrm>
          <a:prstGeom prst="rect">
            <a:avLst/>
          </a:prstGeom>
        </p:spPr>
        <p:txBody>
          <a:bodyPr anchor="b"/>
          <a:lstStyle>
            <a:lvl1pPr eaLnBrk="1" latinLnBrk="0" hangingPunct="1">
              <a:defRPr kumimoji="0" sz="1200">
                <a:solidFill>
                  <a:schemeClr val="bg2">
                    <a:shade val="50000"/>
                    <a:satMod val="200000"/>
                  </a:schemeClr>
                </a:solidFill>
                <a:effectLst/>
              </a:defRPr>
            </a:lvl1pPr>
            <a:extLst/>
          </a:lstStyle>
          <a:p>
            <a:endParaRPr lang="en-US"/>
          </a:p>
        </p:txBody>
      </p:sp>
      <p:sp>
        <p:nvSpPr>
          <p:cNvPr id="22" name="Slide Number Placeholder 21"/>
          <p:cNvSpPr>
            <a:spLocks noGrp="1"/>
          </p:cNvSpPr>
          <p:nvPr>
            <p:ph type="sldNum" sz="quarter" idx="4"/>
          </p:nvPr>
        </p:nvSpPr>
        <p:spPr>
          <a:xfrm>
            <a:off x="8613648" y="6305550"/>
            <a:ext cx="457200" cy="476250"/>
          </a:xfrm>
          <a:prstGeom prst="rect">
            <a:avLst/>
          </a:prstGeom>
        </p:spPr>
        <p:txBody>
          <a:bodyPr anchor="b"/>
          <a:lstStyle>
            <a:lvl1pPr algn="ctr" eaLnBrk="1" latinLnBrk="0" hangingPunct="1">
              <a:defRPr kumimoji="0" sz="1200">
                <a:solidFill>
                  <a:schemeClr val="bg2">
                    <a:shade val="50000"/>
                    <a:satMod val="200000"/>
                  </a:schemeClr>
                </a:solidFill>
                <a:effectLst/>
              </a:defRPr>
            </a:lvl1pPr>
            <a:extLst/>
          </a:lstStyle>
          <a:p>
            <a:fld id="{2401026F-F1B0-4023-B4A0-A3D8B50537F2}" type="slidenum">
              <a:rPr lang="en-US" smtClean="0"/>
              <a:pPr/>
              <a:t>‹#›</a:t>
            </a:fld>
            <a:endParaRPr lang="en-US"/>
          </a:p>
        </p:txBody>
      </p:sp>
      <p:sp>
        <p:nvSpPr>
          <p:cNvPr id="15" name="Rectangle 14"/>
          <p:cNvSpPr/>
          <p:nvPr/>
        </p:nvSpPr>
        <p:spPr bwMode="invGray">
          <a:xfrm>
            <a:off x="1014984" y="-54"/>
            <a:ext cx="73152" cy="6858054"/>
          </a:xfrm>
          <a:prstGeom prst="rect">
            <a:avLst/>
          </a:prstGeom>
          <a:solidFill>
            <a:schemeClr val="bg1"/>
          </a:solidFill>
          <a:ln w="25400" cap="rnd" cmpd="sng" algn="ctr">
            <a:noFill/>
            <a:prstDash val="solid"/>
          </a:ln>
          <a:effectLst>
            <a:outerShdw blurRad="38550" dist="38000" dir="10800000" algn="tl" rotWithShape="0">
              <a:schemeClr val="bg2">
                <a:shade val="20000"/>
                <a:satMod val="110000"/>
                <a:alpha val="25000"/>
              </a:schemeClr>
            </a:outerShdw>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rtl="0" eaLnBrk="1" latinLnBrk="0" hangingPunct="1">
        <a:spcBef>
          <a:spcPct val="0"/>
        </a:spcBef>
        <a:buNone/>
        <a:defRPr kumimoji="0" sz="4300" kern="1200">
          <a:solidFill>
            <a:schemeClr val="tx2">
              <a:satMod val="130000"/>
            </a:schemeClr>
          </a:solidFill>
          <a:effectLst>
            <a:outerShdw blurRad="50000" dist="30000" dir="5400000" algn="tl" rotWithShape="0">
              <a:srgbClr val="000000">
                <a:alpha val="30000"/>
              </a:srgbClr>
            </a:outerShdw>
          </a:effectLst>
          <a:latin typeface="+mj-lt"/>
          <a:ea typeface="+mj-ea"/>
          <a:cs typeface="+mj-cs"/>
        </a:defRPr>
      </a:lvl1pPr>
      <a:extLst/>
    </p:titleStyle>
    <p:bodyStyle>
      <a:lvl1pPr marL="365760" indent="-283464" algn="l" rtl="0" eaLnBrk="1" latinLnBrk="0" hangingPunct="1">
        <a:lnSpc>
          <a:spcPct val="100000"/>
        </a:lnSpc>
        <a:spcBef>
          <a:spcPts val="600"/>
        </a:spcBef>
        <a:buClr>
          <a:schemeClr val="accent1"/>
        </a:buClr>
        <a:buSzPct val="80000"/>
        <a:buFont typeface="Wingdings 2"/>
        <a:buChar char=""/>
        <a:defRPr kumimoji="0" sz="3200" kern="1200">
          <a:solidFill>
            <a:schemeClr val="tx1"/>
          </a:solidFill>
          <a:latin typeface="+mn-lt"/>
          <a:ea typeface="+mn-ea"/>
          <a:cs typeface="+mn-cs"/>
        </a:defRPr>
      </a:lvl1pPr>
      <a:lvl2pPr marL="640080" indent="-237744" algn="l" rtl="0" eaLnBrk="1" latinLnBrk="0" hangingPunct="1">
        <a:lnSpc>
          <a:spcPct val="100000"/>
        </a:lnSpc>
        <a:spcBef>
          <a:spcPts val="550"/>
        </a:spcBef>
        <a:buClr>
          <a:schemeClr val="accent1"/>
        </a:buClr>
        <a:buFont typeface="Verdana"/>
        <a:buChar char="◦"/>
        <a:defRPr kumimoji="0" sz="2800" kern="1200">
          <a:solidFill>
            <a:schemeClr val="tx1"/>
          </a:solidFill>
          <a:latin typeface="+mn-lt"/>
          <a:ea typeface="+mn-ea"/>
          <a:cs typeface="+mn-cs"/>
        </a:defRPr>
      </a:lvl2pPr>
      <a:lvl3pPr marL="886968" indent="-228600" algn="l" rtl="0" eaLnBrk="1" latinLnBrk="0" hangingPunct="1">
        <a:lnSpc>
          <a:spcPct val="100000"/>
        </a:lnSpc>
        <a:spcBef>
          <a:spcPct val="20000"/>
        </a:spcBef>
        <a:buClr>
          <a:schemeClr val="accent2"/>
        </a:buClr>
        <a:buFont typeface="Wingdings 2"/>
        <a:buChar char=""/>
        <a:defRPr kumimoji="0" sz="2400" kern="1200">
          <a:solidFill>
            <a:schemeClr val="tx1"/>
          </a:solidFill>
          <a:latin typeface="+mn-lt"/>
          <a:ea typeface="+mn-ea"/>
          <a:cs typeface="+mn-cs"/>
        </a:defRPr>
      </a:lvl3pPr>
      <a:lvl4pPr marL="1097280" indent="-173736" algn="l" rtl="0" eaLnBrk="1" latinLnBrk="0" hangingPunct="1">
        <a:lnSpc>
          <a:spcPct val="100000"/>
        </a:lnSpc>
        <a:spcBef>
          <a:spcPct val="20000"/>
        </a:spcBef>
        <a:buClr>
          <a:schemeClr val="accent3"/>
        </a:buClr>
        <a:buFont typeface="Wingdings 2"/>
        <a:buChar char=""/>
        <a:defRPr kumimoji="0" sz="2000" kern="1200">
          <a:solidFill>
            <a:schemeClr val="tx1"/>
          </a:solidFill>
          <a:latin typeface="+mn-lt"/>
          <a:ea typeface="+mn-ea"/>
          <a:cs typeface="+mn-cs"/>
        </a:defRPr>
      </a:lvl4pPr>
      <a:lvl5pPr marL="1298448" indent="-182880" algn="l" rtl="0" eaLnBrk="1" latinLnBrk="0" hangingPunct="1">
        <a:lnSpc>
          <a:spcPct val="100000"/>
        </a:lnSpc>
        <a:spcBef>
          <a:spcPct val="20000"/>
        </a:spcBef>
        <a:buClr>
          <a:schemeClr val="accent4"/>
        </a:buClr>
        <a:buFont typeface="Wingdings 2"/>
        <a:buChar char=""/>
        <a:defRPr kumimoji="0" sz="2000" kern="1200">
          <a:solidFill>
            <a:schemeClr val="tx1"/>
          </a:solidFill>
          <a:latin typeface="+mn-lt"/>
          <a:ea typeface="+mn-ea"/>
          <a:cs typeface="+mn-cs"/>
        </a:defRPr>
      </a:lvl5pPr>
      <a:lvl6pPr marL="1508760" indent="-182880" algn="l" rtl="0" eaLnBrk="1" latinLnBrk="0" hangingPunct="1">
        <a:lnSpc>
          <a:spcPct val="100000"/>
        </a:lnSpc>
        <a:spcBef>
          <a:spcPct val="20000"/>
        </a:spcBef>
        <a:buClr>
          <a:schemeClr val="accent5"/>
        </a:buClr>
        <a:buFont typeface="Wingdings 2"/>
        <a:buChar char=""/>
        <a:defRPr kumimoji="0" sz="2000" kern="1200">
          <a:solidFill>
            <a:schemeClr val="tx1"/>
          </a:solidFill>
          <a:latin typeface="+mn-lt"/>
          <a:ea typeface="+mn-ea"/>
          <a:cs typeface="+mn-cs"/>
        </a:defRPr>
      </a:lvl6pPr>
      <a:lvl7pPr marL="1719072" indent="-182880" algn="l" rtl="0" eaLnBrk="1" latinLnBrk="0" hangingPunct="1">
        <a:lnSpc>
          <a:spcPct val="100000"/>
        </a:lnSpc>
        <a:spcBef>
          <a:spcPct val="20000"/>
        </a:spcBef>
        <a:buClr>
          <a:schemeClr val="accent6"/>
        </a:buClr>
        <a:buFont typeface="Wingdings 2"/>
        <a:buChar char=""/>
        <a:defRPr kumimoji="0" sz="2000" kern="1200">
          <a:solidFill>
            <a:schemeClr val="tx1"/>
          </a:solidFill>
          <a:latin typeface="+mn-lt"/>
          <a:ea typeface="+mn-ea"/>
          <a:cs typeface="+mn-cs"/>
        </a:defRPr>
      </a:lvl7pPr>
      <a:lvl8pPr marL="1920240" indent="-182880" algn="l" rtl="0" eaLnBrk="1" latinLnBrk="0" hangingPunct="1">
        <a:lnSpc>
          <a:spcPct val="100000"/>
        </a:lnSpc>
        <a:spcBef>
          <a:spcPct val="20000"/>
        </a:spcBef>
        <a:buClr>
          <a:schemeClr val="accent6"/>
        </a:buClr>
        <a:buFont typeface="Wingdings 2"/>
        <a:buChar char=""/>
        <a:defRPr kumimoji="0" sz="2000" kern="1200">
          <a:solidFill>
            <a:schemeClr val="tx1"/>
          </a:solidFill>
          <a:latin typeface="+mn-lt"/>
          <a:ea typeface="+mn-ea"/>
          <a:cs typeface="+mn-cs"/>
        </a:defRPr>
      </a:lvl8pPr>
      <a:lvl9pPr marL="2130552" indent="-182880" algn="l" rtl="0" eaLnBrk="1" latinLnBrk="0" hangingPunct="1">
        <a:lnSpc>
          <a:spcPct val="100000"/>
        </a:lnSpc>
        <a:spcBef>
          <a:spcPct val="20000"/>
        </a:spcBef>
        <a:buClr>
          <a:schemeClr val="accent6"/>
        </a:buClr>
        <a:buFont typeface="Wingdings 2"/>
        <a:buChar char=""/>
        <a:defRPr kumimoji="0" sz="2000" kern="1200">
          <a:solidFill>
            <a:schemeClr val="tx1"/>
          </a:solidFill>
          <a:latin typeface="+mn-lt"/>
          <a:ea typeface="+mn-ea"/>
          <a:cs typeface="+mn-cs"/>
        </a:defRPr>
      </a:lvl9pPr>
      <a:extLst/>
    </p:bodyStyle>
    <p:otherStyle>
      <a:lvl1pPr marL="0" algn="l" rtl="0" eaLnBrk="1" latinLnBrk="0" hangingPunct="1">
        <a:defRPr kumimoji="0" kern="1200">
          <a:solidFill>
            <a:schemeClr val="tx1"/>
          </a:solidFill>
          <a:latin typeface="+mn-lt"/>
          <a:ea typeface="+mn-ea"/>
          <a:cs typeface="+mn-cs"/>
        </a:defRPr>
      </a:lvl1pPr>
      <a:lvl2pPr marL="457200" algn="l" rtl="0" eaLnBrk="1" latinLnBrk="0" hangingPunct="1">
        <a:defRPr kumimoji="0" kern="1200">
          <a:solidFill>
            <a:schemeClr val="tx1"/>
          </a:solidFill>
          <a:latin typeface="+mn-lt"/>
          <a:ea typeface="+mn-ea"/>
          <a:cs typeface="+mn-cs"/>
        </a:defRPr>
      </a:lvl2pPr>
      <a:lvl3pPr marL="914400" algn="l" rtl="0" eaLnBrk="1" latinLnBrk="0" hangingPunct="1">
        <a:defRPr kumimoji="0" kern="1200">
          <a:solidFill>
            <a:schemeClr val="tx1"/>
          </a:solidFill>
          <a:latin typeface="+mn-lt"/>
          <a:ea typeface="+mn-ea"/>
          <a:cs typeface="+mn-cs"/>
        </a:defRPr>
      </a:lvl3pPr>
      <a:lvl4pPr marL="1371600" algn="l" rtl="0" eaLnBrk="1" latinLnBrk="0" hangingPunct="1">
        <a:defRPr kumimoji="0" kern="1200">
          <a:solidFill>
            <a:schemeClr val="tx1"/>
          </a:solidFill>
          <a:latin typeface="+mn-lt"/>
          <a:ea typeface="+mn-ea"/>
          <a:cs typeface="+mn-cs"/>
        </a:defRPr>
      </a:lvl4pPr>
      <a:lvl5pPr marL="1828800" algn="l" rtl="0" eaLnBrk="1" latinLnBrk="0" hangingPunct="1">
        <a:defRPr kumimoji="0" kern="1200">
          <a:solidFill>
            <a:schemeClr val="tx1"/>
          </a:solidFill>
          <a:latin typeface="+mn-lt"/>
          <a:ea typeface="+mn-ea"/>
          <a:cs typeface="+mn-cs"/>
        </a:defRPr>
      </a:lvl5pPr>
      <a:lvl6pPr marL="2286000" algn="l" rtl="0" eaLnBrk="1" latinLnBrk="0" hangingPunct="1">
        <a:defRPr kumimoji="0" kern="1200">
          <a:solidFill>
            <a:schemeClr val="tx1"/>
          </a:solidFill>
          <a:latin typeface="+mn-lt"/>
          <a:ea typeface="+mn-ea"/>
          <a:cs typeface="+mn-cs"/>
        </a:defRPr>
      </a:lvl6pPr>
      <a:lvl7pPr marL="2743200" algn="l" rtl="0" eaLnBrk="1" latinLnBrk="0" hangingPunct="1">
        <a:defRPr kumimoji="0" kern="1200">
          <a:solidFill>
            <a:schemeClr val="tx1"/>
          </a:solidFill>
          <a:latin typeface="+mn-lt"/>
          <a:ea typeface="+mn-ea"/>
          <a:cs typeface="+mn-cs"/>
        </a:defRPr>
      </a:lvl7pPr>
      <a:lvl8pPr marL="3200400" algn="l" rtl="0" eaLnBrk="1" latinLnBrk="0" hangingPunct="1">
        <a:defRPr kumimoji="0" kern="1200">
          <a:solidFill>
            <a:schemeClr val="tx1"/>
          </a:solidFill>
          <a:latin typeface="+mn-lt"/>
          <a:ea typeface="+mn-ea"/>
          <a:cs typeface="+mn-cs"/>
        </a:defRPr>
      </a:lvl8pPr>
      <a:lvl9pPr marL="3657600" algn="l" rtl="0" eaLnBrk="1" latinLnBrk="0" hangingPunct="1">
        <a:defRPr kumimoji="0" kern="1200">
          <a:solidFill>
            <a:schemeClr val="tx1"/>
          </a:solidFill>
          <a:latin typeface="+mn-lt"/>
          <a:ea typeface="+mn-ea"/>
          <a:cs typeface="+mn-cs"/>
        </a:defRPr>
      </a:lvl9pPr>
      <a:extLst/>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22.png"/></Relationships>
</file>

<file path=ppt/slides/_rels/slide25.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26.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hyperlink" Target="https://www.sitepoint.com/php/" TargetMode="External"/><Relationship Id="rId7" Type="http://schemas.openxmlformats.org/officeDocument/2006/relationships/hyperlink" Target="https://www.apachefriends.org/download.html" TargetMode="External"/><Relationship Id="rId2" Type="http://schemas.openxmlformats.org/officeDocument/2006/relationships/hyperlink" Target="https://www.w3schools.com/php/default.asp" TargetMode="External"/><Relationship Id="rId1" Type="http://schemas.openxmlformats.org/officeDocument/2006/relationships/slideLayout" Target="../slideLayouts/slideLayout2.xml"/><Relationship Id="rId6" Type="http://schemas.openxmlformats.org/officeDocument/2006/relationships/hyperlink" Target="http://www.mysqltutorial.org/" TargetMode="External"/><Relationship Id="rId5" Type="http://schemas.openxmlformats.org/officeDocument/2006/relationships/hyperlink" Target="https://www.mysql.com/" TargetMode="External"/><Relationship Id="rId4" Type="http://schemas.openxmlformats.org/officeDocument/2006/relationships/hyperlink" Target="https://www.php.net/"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115616" y="928670"/>
            <a:ext cx="8136904" cy="3652458"/>
          </a:xfrm>
        </p:spPr>
        <p:txBody>
          <a:bodyPr>
            <a:normAutofit/>
          </a:bodyPr>
          <a:lstStyle/>
          <a:p>
            <a:pPr algn="ctr"/>
            <a:r>
              <a:rPr lang="en-US" b="1" dirty="0" smtClean="0"/>
              <a:t>College Admission</a:t>
            </a:r>
            <a:br>
              <a:rPr lang="en-US" b="1" dirty="0" smtClean="0"/>
            </a:br>
            <a:r>
              <a:rPr lang="en-US" b="1" dirty="0" smtClean="0"/>
              <a:t>Management </a:t>
            </a:r>
            <a:r>
              <a:rPr lang="en-US" b="1" dirty="0"/>
              <a:t>System</a:t>
            </a:r>
            <a:r>
              <a:rPr lang="en-US" b="1" u="sng" dirty="0"/>
              <a:t/>
            </a:r>
            <a:br>
              <a:rPr lang="en-US" b="1" u="sng" dirty="0"/>
            </a:br>
            <a:r>
              <a:rPr lang="en-US" b="1" u="sng" dirty="0"/>
              <a:t/>
            </a:r>
            <a:br>
              <a:rPr lang="en-US" b="1" u="sng" dirty="0"/>
            </a:br>
            <a:r>
              <a:rPr lang="en-US" sz="3600" b="1" u="sng" dirty="0"/>
              <a:t>Developed in PHP &amp; MySQL</a:t>
            </a:r>
            <a:r>
              <a:rPr lang="en-US" dirty="0"/>
              <a:t/>
            </a:r>
            <a:br>
              <a:rPr lang="en-US" dirty="0"/>
            </a:br>
            <a:endParaRPr lang="en-US" dirty="0"/>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35608" y="0"/>
            <a:ext cx="7498080" cy="1142984"/>
          </a:xfrm>
        </p:spPr>
        <p:txBody>
          <a:bodyPr/>
          <a:lstStyle/>
          <a:p>
            <a:pPr algn="ctr"/>
            <a:r>
              <a:rPr lang="en-IN" b="1" dirty="0"/>
              <a:t>Class / Schema Diagram </a:t>
            </a:r>
            <a:endParaRPr lang="en-US" b="1" dirty="0"/>
          </a:p>
        </p:txBody>
      </p:sp>
      <p:pic>
        <p:nvPicPr>
          <p:cNvPr id="3074" name="Picture 2" descr="camv2 Class Diagram"/>
          <p:cNvPicPr>
            <a:picLocks noChangeAspect="1" noChangeArrowheads="1"/>
          </p:cNvPicPr>
          <p:nvPr/>
        </p:nvPicPr>
        <p:blipFill>
          <a:blip r:embed="rId3"/>
          <a:srcRect/>
          <a:stretch>
            <a:fillRect/>
          </a:stretch>
        </p:blipFill>
        <p:spPr bwMode="auto">
          <a:xfrm>
            <a:off x="1428728" y="1571612"/>
            <a:ext cx="7286676" cy="4454500"/>
          </a:xfrm>
          <a:prstGeom prst="rect">
            <a:avLst/>
          </a:prstGeom>
          <a:noFill/>
          <a:ln w="9525">
            <a:noFill/>
            <a:miter lim="800000"/>
            <a:headEnd/>
            <a:tailEnd/>
          </a:ln>
        </p:spPr>
      </p:pic>
    </p:spTree>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35608" y="0"/>
            <a:ext cx="7498080" cy="1142984"/>
          </a:xfrm>
        </p:spPr>
        <p:txBody>
          <a:bodyPr/>
          <a:lstStyle/>
          <a:p>
            <a:pPr algn="ctr"/>
            <a:r>
              <a:rPr lang="en-IN" b="1" dirty="0"/>
              <a:t>ER Diagram</a:t>
            </a:r>
            <a:endParaRPr lang="en-US" b="1" dirty="0"/>
          </a:p>
        </p:txBody>
      </p:sp>
      <p:sp>
        <p:nvSpPr>
          <p:cNvPr id="4" name="Content Placeholder 3"/>
          <p:cNvSpPr>
            <a:spLocks noGrp="1"/>
          </p:cNvSpPr>
          <p:nvPr>
            <p:ph idx="1"/>
          </p:nvPr>
        </p:nvSpPr>
        <p:spPr/>
        <p:txBody>
          <a:bodyPr/>
          <a:lstStyle/>
          <a:p>
            <a:endParaRPr lang="en-US"/>
          </a:p>
        </p:txBody>
      </p:sp>
      <p:pic>
        <p:nvPicPr>
          <p:cNvPr id="4098" name="Picture 2" descr="camserdia"/>
          <p:cNvPicPr>
            <a:picLocks noChangeAspect="1" noChangeArrowheads="1"/>
          </p:cNvPicPr>
          <p:nvPr/>
        </p:nvPicPr>
        <p:blipFill>
          <a:blip r:embed="rId2" cstate="print"/>
          <a:srcRect/>
          <a:stretch>
            <a:fillRect/>
          </a:stretch>
        </p:blipFill>
        <p:spPr bwMode="auto">
          <a:xfrm>
            <a:off x="1643042" y="1285860"/>
            <a:ext cx="7358114" cy="4929222"/>
          </a:xfrm>
          <a:prstGeom prst="rect">
            <a:avLst/>
          </a:prstGeom>
          <a:noFill/>
          <a:ln w="9525">
            <a:noFill/>
            <a:miter lim="800000"/>
            <a:headEnd/>
            <a:tailEnd/>
          </a:ln>
        </p:spPr>
      </p:pic>
    </p:spTree>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35608" y="0"/>
            <a:ext cx="7498080" cy="928670"/>
          </a:xfrm>
        </p:spPr>
        <p:txBody>
          <a:bodyPr/>
          <a:lstStyle/>
          <a:p>
            <a:pPr algn="ctr"/>
            <a:r>
              <a:rPr lang="en-IN" b="1" dirty="0" smtClean="0"/>
              <a:t>DFD (Data Flow Diagram)</a:t>
            </a:r>
            <a:endParaRPr lang="en-US" b="1" dirty="0"/>
          </a:p>
        </p:txBody>
      </p:sp>
      <p:pic>
        <p:nvPicPr>
          <p:cNvPr id="5122" name="Picture 2" descr="C:\Users\pande\Desktop\ice_screenshot_20220304-232103.png"/>
          <p:cNvPicPr>
            <a:picLocks noGrp="1" noChangeAspect="1" noChangeArrowheads="1"/>
          </p:cNvPicPr>
          <p:nvPr>
            <p:ph idx="1"/>
          </p:nvPr>
        </p:nvPicPr>
        <p:blipFill>
          <a:blip r:embed="rId2"/>
          <a:srcRect/>
          <a:stretch>
            <a:fillRect/>
          </a:stretch>
        </p:blipFill>
        <p:spPr bwMode="auto">
          <a:xfrm>
            <a:off x="1857356" y="928670"/>
            <a:ext cx="6429420" cy="5319730"/>
          </a:xfrm>
          <a:prstGeom prst="rect">
            <a:avLst/>
          </a:prstGeom>
          <a:noFill/>
        </p:spPr>
      </p:pic>
    </p:spTree>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146" name="Picture 2" descr="C:\Users\pande\Desktop\ice_screenshot_20220304-232118.png"/>
          <p:cNvPicPr>
            <a:picLocks noGrp="1" noChangeAspect="1" noChangeArrowheads="1"/>
          </p:cNvPicPr>
          <p:nvPr>
            <p:ph idx="1"/>
          </p:nvPr>
        </p:nvPicPr>
        <p:blipFill>
          <a:blip r:embed="rId2"/>
          <a:srcRect/>
          <a:stretch>
            <a:fillRect/>
          </a:stretch>
        </p:blipFill>
        <p:spPr bwMode="auto">
          <a:xfrm>
            <a:off x="1142976" y="428604"/>
            <a:ext cx="7643865" cy="5819796"/>
          </a:xfrm>
          <a:prstGeom prst="rect">
            <a:avLst/>
          </a:prstGeom>
          <a:noFill/>
        </p:spPr>
      </p:pic>
    </p:spTree>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35608" y="142852"/>
            <a:ext cx="7498080" cy="2071702"/>
          </a:xfrm>
        </p:spPr>
        <p:txBody>
          <a:bodyPr>
            <a:normAutofit/>
          </a:bodyPr>
          <a:lstStyle/>
          <a:p>
            <a:pPr algn="ctr"/>
            <a:r>
              <a:rPr lang="en-US" b="1" u="sng" dirty="0"/>
              <a:t>Implementation and </a:t>
            </a:r>
            <a:br>
              <a:rPr lang="en-US" b="1" u="sng" dirty="0"/>
            </a:br>
            <a:r>
              <a:rPr lang="en-US" b="1" u="sng" dirty="0"/>
              <a:t>System Testing</a:t>
            </a:r>
            <a:r>
              <a:rPr lang="en-US" dirty="0"/>
              <a:t/>
            </a:r>
            <a:br>
              <a:rPr lang="en-US" dirty="0"/>
            </a:br>
            <a:endParaRPr lang="en-US" dirty="0"/>
          </a:p>
        </p:txBody>
      </p:sp>
      <p:sp>
        <p:nvSpPr>
          <p:cNvPr id="3" name="Content Placeholder 2"/>
          <p:cNvSpPr>
            <a:spLocks noGrp="1"/>
          </p:cNvSpPr>
          <p:nvPr>
            <p:ph idx="1"/>
          </p:nvPr>
        </p:nvSpPr>
        <p:spPr>
          <a:xfrm>
            <a:off x="1435608" y="1643050"/>
            <a:ext cx="7498080" cy="4605350"/>
          </a:xfrm>
        </p:spPr>
        <p:txBody>
          <a:bodyPr>
            <a:normAutofit fontScale="70000" lnSpcReduction="20000"/>
          </a:bodyPr>
          <a:lstStyle/>
          <a:p>
            <a:r>
              <a:rPr lang="en-US" dirty="0"/>
              <a:t>After all phase have been perfectly done, the system will be implemented to the server and the system can be used.</a:t>
            </a:r>
          </a:p>
          <a:p>
            <a:endParaRPr lang="en-US" dirty="0"/>
          </a:p>
          <a:p>
            <a:pPr>
              <a:buNone/>
            </a:pPr>
            <a:r>
              <a:rPr lang="en-US" b="1" u="sng" dirty="0"/>
              <a:t>System Testing</a:t>
            </a:r>
          </a:p>
          <a:p>
            <a:pPr>
              <a:buNone/>
            </a:pPr>
            <a:endParaRPr lang="en-US" dirty="0"/>
          </a:p>
          <a:p>
            <a:r>
              <a:rPr lang="en-US" dirty="0"/>
              <a:t>The goal of the system testing process was to determine all faults in our project .The program was subjected to a set of test inputs and many explanations were made and based on these explanations it will be decided whether the program behaves as expected or not. Our Project went through two levels of testing</a:t>
            </a:r>
          </a:p>
          <a:p>
            <a:pPr>
              <a:buFont typeface="Wingdings" pitchFamily="2" charset="2"/>
              <a:buChar char="q"/>
            </a:pPr>
            <a:endParaRPr lang="en-US" dirty="0"/>
          </a:p>
          <a:p>
            <a:pPr>
              <a:buFont typeface="Wingdings" pitchFamily="2" charset="2"/>
              <a:buChar char="q"/>
            </a:pPr>
            <a:r>
              <a:rPr lang="en-US" dirty="0"/>
              <a:t>Unit testing</a:t>
            </a:r>
          </a:p>
          <a:p>
            <a:pPr>
              <a:buFont typeface="Wingdings" pitchFamily="2" charset="2"/>
              <a:buChar char="q"/>
            </a:pPr>
            <a:r>
              <a:rPr lang="en-US" dirty="0"/>
              <a:t>Integration testing</a:t>
            </a:r>
          </a:p>
          <a:p>
            <a:endParaRPr lang="en-US" dirty="0"/>
          </a:p>
        </p:txBody>
      </p:sp>
    </p:spTree>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35608" y="274638"/>
            <a:ext cx="7498080" cy="725470"/>
          </a:xfrm>
        </p:spPr>
        <p:txBody>
          <a:bodyPr>
            <a:normAutofit fontScale="90000"/>
          </a:bodyPr>
          <a:lstStyle/>
          <a:p>
            <a:pPr algn="ctr"/>
            <a:r>
              <a:rPr lang="en-US" b="1" u="sng" dirty="0"/>
              <a:t>Project Screens</a:t>
            </a:r>
            <a:r>
              <a:rPr lang="en-US" dirty="0"/>
              <a:t/>
            </a:r>
            <a:br>
              <a:rPr lang="en-US" dirty="0"/>
            </a:br>
            <a:endParaRPr lang="en-US" dirty="0"/>
          </a:p>
        </p:txBody>
      </p:sp>
      <p:pic>
        <p:nvPicPr>
          <p:cNvPr id="7170" name="Picture 2" descr="C:\Users\pande\Downloads\College Admission Management System__Home Page.png"/>
          <p:cNvPicPr>
            <a:picLocks noChangeAspect="1" noChangeArrowheads="1"/>
          </p:cNvPicPr>
          <p:nvPr/>
        </p:nvPicPr>
        <p:blipFill>
          <a:blip r:embed="rId2"/>
          <a:srcRect/>
          <a:stretch>
            <a:fillRect/>
          </a:stretch>
        </p:blipFill>
        <p:spPr bwMode="auto">
          <a:xfrm>
            <a:off x="1928794" y="1000108"/>
            <a:ext cx="6572296" cy="5707049"/>
          </a:xfrm>
          <a:prstGeom prst="rect">
            <a:avLst/>
          </a:prstGeom>
          <a:noFill/>
          <a:ln w="9525">
            <a:noFill/>
            <a:miter lim="800000"/>
            <a:headEnd/>
            <a:tailEnd/>
          </a:ln>
        </p:spPr>
      </p:pic>
    </p:spTree>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2">
            <a:extLst>
              <a:ext uri="{FF2B5EF4-FFF2-40B4-BE49-F238E27FC236}">
                <a16:creationId xmlns:a16="http://schemas.microsoft.com/office/drawing/2014/main" xmlns="" id="{E5B94A12-3FDC-4DDD-A6D5-DAE145ECF571}"/>
              </a:ext>
            </a:extLst>
          </p:cNvPr>
          <p:cNvSpPr>
            <a:spLocks noChangeArrowheads="1"/>
          </p:cNvSpPr>
          <p:nvPr/>
        </p:nvSpPr>
        <p:spPr bwMode="auto">
          <a:xfrm>
            <a:off x="1428842" y="3573016"/>
            <a:ext cx="10549922" cy="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en-IN"/>
          </a:p>
        </p:txBody>
      </p:sp>
      <p:pic>
        <p:nvPicPr>
          <p:cNvPr id="8194" name="Picture 4" descr="C:\Users\pande\Downloads\College Adnission Management System __ Contact Us.png"/>
          <p:cNvPicPr>
            <a:picLocks noChangeAspect="1" noChangeArrowheads="1"/>
          </p:cNvPicPr>
          <p:nvPr/>
        </p:nvPicPr>
        <p:blipFill>
          <a:blip r:embed="rId2"/>
          <a:srcRect/>
          <a:stretch>
            <a:fillRect/>
          </a:stretch>
        </p:blipFill>
        <p:spPr bwMode="auto">
          <a:xfrm>
            <a:off x="1857356" y="714356"/>
            <a:ext cx="6572296" cy="5500726"/>
          </a:xfrm>
          <a:prstGeom prst="rect">
            <a:avLst/>
          </a:prstGeom>
          <a:noFill/>
          <a:ln w="9525">
            <a:noFill/>
            <a:miter lim="800000"/>
            <a:headEnd/>
            <a:tailEnd/>
          </a:ln>
        </p:spPr>
      </p:pic>
    </p:spTree>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2">
            <a:extLst>
              <a:ext uri="{FF2B5EF4-FFF2-40B4-BE49-F238E27FC236}">
                <a16:creationId xmlns:a16="http://schemas.microsoft.com/office/drawing/2014/main" xmlns="" id="{8B1B364A-F868-4E28-B964-6DE071644B86}"/>
              </a:ext>
            </a:extLst>
          </p:cNvPr>
          <p:cNvSpPr>
            <a:spLocks noChangeArrowheads="1"/>
          </p:cNvSpPr>
          <p:nvPr/>
        </p:nvSpPr>
        <p:spPr bwMode="auto">
          <a:xfrm>
            <a:off x="2051720" y="-18277"/>
            <a:ext cx="9144000" cy="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IN"/>
          </a:p>
        </p:txBody>
      </p:sp>
      <p:sp>
        <p:nvSpPr>
          <p:cNvPr id="12" name="Rectangle 6">
            <a:extLst>
              <a:ext uri="{FF2B5EF4-FFF2-40B4-BE49-F238E27FC236}">
                <a16:creationId xmlns:a16="http://schemas.microsoft.com/office/drawing/2014/main" xmlns="" id="{AA554E36-A803-4B6B-97D2-EE4102B2C7BF}"/>
              </a:ext>
            </a:extLst>
          </p:cNvPr>
          <p:cNvSpPr>
            <a:spLocks noChangeArrowheads="1"/>
          </p:cNvSpPr>
          <p:nvPr/>
        </p:nvSpPr>
        <p:spPr bwMode="auto">
          <a:xfrm>
            <a:off x="1691680" y="3383397"/>
            <a:ext cx="11616768" cy="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en-IN"/>
          </a:p>
        </p:txBody>
      </p:sp>
      <p:pic>
        <p:nvPicPr>
          <p:cNvPr id="9218" name="Picture 5" descr="C:\Users\pande\Downloads\College Adnission Management System__Courses.png"/>
          <p:cNvPicPr>
            <a:picLocks noChangeAspect="1" noChangeArrowheads="1"/>
          </p:cNvPicPr>
          <p:nvPr/>
        </p:nvPicPr>
        <p:blipFill>
          <a:blip r:embed="rId2" cstate="print"/>
          <a:srcRect/>
          <a:stretch>
            <a:fillRect/>
          </a:stretch>
        </p:blipFill>
        <p:spPr bwMode="auto">
          <a:xfrm>
            <a:off x="2357422" y="214290"/>
            <a:ext cx="5943600" cy="5929354"/>
          </a:xfrm>
          <a:prstGeom prst="rect">
            <a:avLst/>
          </a:prstGeom>
          <a:noFill/>
          <a:ln w="9525">
            <a:noFill/>
            <a:miter lim="800000"/>
            <a:headEnd/>
            <a:tailEnd/>
          </a:ln>
        </p:spPr>
      </p:pic>
    </p:spTree>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4">
            <a:extLst>
              <a:ext uri="{FF2B5EF4-FFF2-40B4-BE49-F238E27FC236}">
                <a16:creationId xmlns:a16="http://schemas.microsoft.com/office/drawing/2014/main" xmlns="" id="{1BFFAA40-121D-439B-AEDE-671BEBD9C0B7}"/>
              </a:ext>
            </a:extLst>
          </p:cNvPr>
          <p:cNvSpPr>
            <a:spLocks noChangeArrowheads="1"/>
          </p:cNvSpPr>
          <p:nvPr/>
        </p:nvSpPr>
        <p:spPr bwMode="auto">
          <a:xfrm>
            <a:off x="1691680" y="188640"/>
            <a:ext cx="11972384" cy="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en-IN"/>
          </a:p>
        </p:txBody>
      </p:sp>
      <p:sp>
        <p:nvSpPr>
          <p:cNvPr id="10" name="Rectangle 6">
            <a:extLst>
              <a:ext uri="{FF2B5EF4-FFF2-40B4-BE49-F238E27FC236}">
                <a16:creationId xmlns:a16="http://schemas.microsoft.com/office/drawing/2014/main" xmlns="" id="{000C5AE4-AE2F-4950-A72C-14EE24D40D85}"/>
              </a:ext>
            </a:extLst>
          </p:cNvPr>
          <p:cNvSpPr>
            <a:spLocks noChangeArrowheads="1"/>
          </p:cNvSpPr>
          <p:nvPr/>
        </p:nvSpPr>
        <p:spPr bwMode="auto">
          <a:xfrm>
            <a:off x="1979711" y="3933056"/>
            <a:ext cx="10668461" cy="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en-IN"/>
          </a:p>
        </p:txBody>
      </p:sp>
      <p:pic>
        <p:nvPicPr>
          <p:cNvPr id="10242" name="Picture 6" descr="C:\Users\pande\Downloads\College Admission Management System__Notice Detail.png"/>
          <p:cNvPicPr>
            <a:picLocks noChangeAspect="1" noChangeArrowheads="1"/>
          </p:cNvPicPr>
          <p:nvPr/>
        </p:nvPicPr>
        <p:blipFill>
          <a:blip r:embed="rId2"/>
          <a:srcRect/>
          <a:stretch>
            <a:fillRect/>
          </a:stretch>
        </p:blipFill>
        <p:spPr bwMode="auto">
          <a:xfrm>
            <a:off x="1714480" y="428604"/>
            <a:ext cx="6929486" cy="5643578"/>
          </a:xfrm>
          <a:prstGeom prst="rect">
            <a:avLst/>
          </a:prstGeom>
          <a:noFill/>
          <a:ln w="9525">
            <a:noFill/>
            <a:miter lim="800000"/>
            <a:headEnd/>
            <a:tailEnd/>
          </a:ln>
        </p:spPr>
      </p:pic>
    </p:spTree>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2">
            <a:extLst>
              <a:ext uri="{FF2B5EF4-FFF2-40B4-BE49-F238E27FC236}">
                <a16:creationId xmlns:a16="http://schemas.microsoft.com/office/drawing/2014/main" xmlns="" id="{E9512566-92DF-4592-A704-890832CAFB7F}"/>
              </a:ext>
            </a:extLst>
          </p:cNvPr>
          <p:cNvSpPr>
            <a:spLocks noChangeArrowheads="1"/>
          </p:cNvSpPr>
          <p:nvPr/>
        </p:nvSpPr>
        <p:spPr bwMode="auto">
          <a:xfrm>
            <a:off x="2123728" y="260648"/>
            <a:ext cx="9144000" cy="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IN"/>
          </a:p>
        </p:txBody>
      </p:sp>
      <p:sp>
        <p:nvSpPr>
          <p:cNvPr id="8" name="Rectangle 4">
            <a:extLst>
              <a:ext uri="{FF2B5EF4-FFF2-40B4-BE49-F238E27FC236}">
                <a16:creationId xmlns:a16="http://schemas.microsoft.com/office/drawing/2014/main" xmlns="" id="{560DCB04-F49B-466F-AE71-495FE0B4BFD4}"/>
              </a:ext>
            </a:extLst>
          </p:cNvPr>
          <p:cNvSpPr>
            <a:spLocks noChangeArrowheads="1"/>
          </p:cNvSpPr>
          <p:nvPr/>
        </p:nvSpPr>
        <p:spPr bwMode="auto">
          <a:xfrm>
            <a:off x="1547664" y="3591139"/>
            <a:ext cx="11972384" cy="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en-IN"/>
          </a:p>
        </p:txBody>
      </p:sp>
      <p:pic>
        <p:nvPicPr>
          <p:cNvPr id="11266" name="Picture 7"/>
          <p:cNvPicPr>
            <a:picLocks noChangeAspect="1" noChangeArrowheads="1"/>
          </p:cNvPicPr>
          <p:nvPr/>
        </p:nvPicPr>
        <p:blipFill>
          <a:blip r:embed="rId2"/>
          <a:srcRect/>
          <a:stretch>
            <a:fillRect/>
          </a:stretch>
        </p:blipFill>
        <p:spPr bwMode="auto">
          <a:xfrm>
            <a:off x="1500166" y="357166"/>
            <a:ext cx="7286676" cy="2782889"/>
          </a:xfrm>
          <a:prstGeom prst="rect">
            <a:avLst/>
          </a:prstGeom>
          <a:noFill/>
          <a:ln w="9525">
            <a:noFill/>
            <a:miter lim="800000"/>
            <a:headEnd/>
            <a:tailEnd/>
          </a:ln>
        </p:spPr>
      </p:pic>
      <p:pic>
        <p:nvPicPr>
          <p:cNvPr id="11267" name="Picture 10"/>
          <p:cNvPicPr>
            <a:picLocks noChangeAspect="1" noChangeArrowheads="1"/>
          </p:cNvPicPr>
          <p:nvPr/>
        </p:nvPicPr>
        <p:blipFill>
          <a:blip r:embed="rId3"/>
          <a:srcRect/>
          <a:stretch>
            <a:fillRect/>
          </a:stretch>
        </p:blipFill>
        <p:spPr bwMode="auto">
          <a:xfrm>
            <a:off x="1571604" y="3643314"/>
            <a:ext cx="7215238" cy="2568575"/>
          </a:xfrm>
          <a:prstGeom prst="rect">
            <a:avLst/>
          </a:prstGeom>
          <a:noFill/>
          <a:ln w="9525">
            <a:noFill/>
            <a:miter lim="800000"/>
            <a:headEnd/>
            <a:tailEnd/>
          </a:ln>
        </p:spPr>
      </p:pic>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28728" y="285728"/>
            <a:ext cx="7498080" cy="714380"/>
          </a:xfrm>
        </p:spPr>
        <p:txBody>
          <a:bodyPr>
            <a:normAutofit fontScale="90000"/>
          </a:bodyPr>
          <a:lstStyle/>
          <a:p>
            <a:pPr algn="ctr"/>
            <a:r>
              <a:rPr lang="en-US" b="1" dirty="0" smtClean="0"/>
              <a:t>Introduction</a:t>
            </a:r>
            <a:r>
              <a:rPr lang="en-US" dirty="0"/>
              <a:t/>
            </a:r>
            <a:br>
              <a:rPr lang="en-US" dirty="0"/>
            </a:br>
            <a:endParaRPr lang="en-US" dirty="0"/>
          </a:p>
        </p:txBody>
      </p:sp>
      <p:sp>
        <p:nvSpPr>
          <p:cNvPr id="3" name="Content Placeholder 2"/>
          <p:cNvSpPr>
            <a:spLocks noGrp="1"/>
          </p:cNvSpPr>
          <p:nvPr>
            <p:ph idx="1"/>
          </p:nvPr>
        </p:nvSpPr>
        <p:spPr>
          <a:xfrm>
            <a:off x="1435608" y="857232"/>
            <a:ext cx="7498080" cy="5596104"/>
          </a:xfrm>
        </p:spPr>
        <p:txBody>
          <a:bodyPr>
            <a:normAutofit fontScale="92500" lnSpcReduction="10000"/>
          </a:bodyPr>
          <a:lstStyle/>
          <a:p>
            <a:r>
              <a:rPr lang="en-US" sz="2400" dirty="0" smtClean="0"/>
              <a:t>Today all the work at the time of admission of the students is done manually by ink and paper, which is very slow and consuming much efforts and time. In the modern world of technology, computer are affecting our lives in more ways than we probably are aware of COMPUTERIZED MANAGEMENT maintaining information of an educational institute, colleges, other the list is endless. The main principle behind the need of college admission system is easy supervision of institutes. It can handle the details of students such as personal details or admission details. This Student Database has been designed taking into account the practical needs to manage a Students data. Moreover, it provides security at product level as well as user level. Its design concentrates on 2 types of users:</a:t>
            </a:r>
          </a:p>
          <a:p>
            <a:pPr>
              <a:buNone/>
            </a:pPr>
            <a:r>
              <a:rPr lang="en-US" sz="2400" dirty="0" smtClean="0"/>
              <a:t> </a:t>
            </a:r>
          </a:p>
          <a:p>
            <a:pPr lvl="0"/>
            <a:r>
              <a:rPr lang="en-US" sz="2400" dirty="0" smtClean="0"/>
              <a:t>Admin</a:t>
            </a:r>
            <a:r>
              <a:rPr lang="en-US" sz="2400" dirty="0" smtClean="0"/>
              <a:t> </a:t>
            </a:r>
          </a:p>
          <a:p>
            <a:pPr lvl="0"/>
            <a:r>
              <a:rPr lang="en-US" sz="2400" dirty="0" smtClean="0"/>
              <a:t>Students</a:t>
            </a:r>
          </a:p>
          <a:p>
            <a:pPr>
              <a:buNone/>
            </a:pPr>
            <a:endParaRPr lang="en-US" dirty="0"/>
          </a:p>
        </p:txBody>
      </p:sp>
    </p:spTree>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4">
            <a:extLst>
              <a:ext uri="{FF2B5EF4-FFF2-40B4-BE49-F238E27FC236}">
                <a16:creationId xmlns:a16="http://schemas.microsoft.com/office/drawing/2014/main" xmlns="" id="{383DDECA-5982-4FBF-BE30-F33FF1198F17}"/>
              </a:ext>
            </a:extLst>
          </p:cNvPr>
          <p:cNvSpPr>
            <a:spLocks noChangeArrowheads="1"/>
          </p:cNvSpPr>
          <p:nvPr/>
        </p:nvSpPr>
        <p:spPr bwMode="auto">
          <a:xfrm>
            <a:off x="1475655" y="188640"/>
            <a:ext cx="12209461" cy="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en-IN"/>
          </a:p>
        </p:txBody>
      </p:sp>
      <p:pic>
        <p:nvPicPr>
          <p:cNvPr id="12290" name="Picture 14" descr="C:\Users\pande\Downloads\College Addmission Management System__ User Profile.png"/>
          <p:cNvPicPr>
            <a:picLocks noChangeAspect="1" noChangeArrowheads="1"/>
          </p:cNvPicPr>
          <p:nvPr/>
        </p:nvPicPr>
        <p:blipFill>
          <a:blip r:embed="rId2"/>
          <a:srcRect/>
          <a:stretch>
            <a:fillRect/>
          </a:stretch>
        </p:blipFill>
        <p:spPr bwMode="auto">
          <a:xfrm>
            <a:off x="1285852" y="357166"/>
            <a:ext cx="7286676" cy="2835275"/>
          </a:xfrm>
          <a:prstGeom prst="rect">
            <a:avLst/>
          </a:prstGeom>
          <a:noFill/>
          <a:ln w="9525">
            <a:noFill/>
            <a:miter lim="800000"/>
            <a:headEnd/>
            <a:tailEnd/>
          </a:ln>
        </p:spPr>
      </p:pic>
      <p:pic>
        <p:nvPicPr>
          <p:cNvPr id="12291" name="Picture 15" descr="C:\Users\pande\Downloads\College Addmission Management System _ Change Password (1).png"/>
          <p:cNvPicPr>
            <a:picLocks noChangeAspect="1" noChangeArrowheads="1"/>
          </p:cNvPicPr>
          <p:nvPr/>
        </p:nvPicPr>
        <p:blipFill>
          <a:blip r:embed="rId3"/>
          <a:srcRect/>
          <a:stretch>
            <a:fillRect/>
          </a:stretch>
        </p:blipFill>
        <p:spPr bwMode="auto">
          <a:xfrm>
            <a:off x="1428728" y="3643314"/>
            <a:ext cx="7072362" cy="2644775"/>
          </a:xfrm>
          <a:prstGeom prst="rect">
            <a:avLst/>
          </a:prstGeom>
          <a:noFill/>
          <a:ln w="9525">
            <a:noFill/>
            <a:miter lim="800000"/>
            <a:headEnd/>
            <a:tailEnd/>
          </a:ln>
        </p:spPr>
      </p:pic>
    </p:spTree>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4">
            <a:extLst>
              <a:ext uri="{FF2B5EF4-FFF2-40B4-BE49-F238E27FC236}">
                <a16:creationId xmlns:a16="http://schemas.microsoft.com/office/drawing/2014/main" xmlns="" id="{D2D6BAB2-5BCF-4C30-99A4-2A11EC8AF378}"/>
              </a:ext>
            </a:extLst>
          </p:cNvPr>
          <p:cNvSpPr>
            <a:spLocks noChangeArrowheads="1"/>
          </p:cNvSpPr>
          <p:nvPr/>
        </p:nvSpPr>
        <p:spPr bwMode="auto">
          <a:xfrm>
            <a:off x="1691679" y="-268560"/>
            <a:ext cx="11261153" cy="45720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en-IN"/>
          </a:p>
        </p:txBody>
      </p:sp>
      <p:sp>
        <p:nvSpPr>
          <p:cNvPr id="10" name="Rectangle 6">
            <a:extLst>
              <a:ext uri="{FF2B5EF4-FFF2-40B4-BE49-F238E27FC236}">
                <a16:creationId xmlns:a16="http://schemas.microsoft.com/office/drawing/2014/main" xmlns="" id="{A412568E-CAED-47C1-ACE0-49BDDF6ECDC1}"/>
              </a:ext>
            </a:extLst>
          </p:cNvPr>
          <p:cNvSpPr>
            <a:spLocks noChangeArrowheads="1"/>
          </p:cNvSpPr>
          <p:nvPr/>
        </p:nvSpPr>
        <p:spPr bwMode="auto">
          <a:xfrm>
            <a:off x="1695084" y="1173163"/>
            <a:ext cx="11492625" cy="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en-IN"/>
          </a:p>
        </p:txBody>
      </p:sp>
      <p:pic>
        <p:nvPicPr>
          <p:cNvPr id="13314" name="Picture 16" descr="C:\Users\pande\Downloads\College Addmission Management System__ Addmission Form (1).png"/>
          <p:cNvPicPr>
            <a:picLocks noChangeAspect="1" noChangeArrowheads="1"/>
          </p:cNvPicPr>
          <p:nvPr/>
        </p:nvPicPr>
        <p:blipFill>
          <a:blip r:embed="rId2"/>
          <a:srcRect/>
          <a:stretch>
            <a:fillRect/>
          </a:stretch>
        </p:blipFill>
        <p:spPr bwMode="auto">
          <a:xfrm>
            <a:off x="1643042" y="214290"/>
            <a:ext cx="6858048" cy="6143668"/>
          </a:xfrm>
          <a:prstGeom prst="rect">
            <a:avLst/>
          </a:prstGeom>
          <a:noFill/>
          <a:ln w="9525">
            <a:noFill/>
            <a:miter lim="800000"/>
            <a:headEnd/>
            <a:tailEnd/>
          </a:ln>
        </p:spPr>
      </p:pic>
    </p:spTree>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2">
            <a:extLst>
              <a:ext uri="{FF2B5EF4-FFF2-40B4-BE49-F238E27FC236}">
                <a16:creationId xmlns:a16="http://schemas.microsoft.com/office/drawing/2014/main" xmlns="" id="{9FF96C9A-7204-4948-B68D-C33F8E00913C}"/>
              </a:ext>
            </a:extLst>
          </p:cNvPr>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IN"/>
          </a:p>
        </p:txBody>
      </p:sp>
      <p:pic>
        <p:nvPicPr>
          <p:cNvPr id="14338" name="Picture 17" descr="C:\Users\pande\Downloads\College Addmission Management System__ Addmission Form (2).png"/>
          <p:cNvPicPr>
            <a:picLocks noChangeAspect="1" noChangeArrowheads="1"/>
          </p:cNvPicPr>
          <p:nvPr/>
        </p:nvPicPr>
        <p:blipFill>
          <a:blip r:embed="rId2"/>
          <a:srcRect/>
          <a:stretch>
            <a:fillRect/>
          </a:stretch>
        </p:blipFill>
        <p:spPr bwMode="auto">
          <a:xfrm>
            <a:off x="1357290" y="214290"/>
            <a:ext cx="7500990" cy="3357586"/>
          </a:xfrm>
          <a:prstGeom prst="rect">
            <a:avLst/>
          </a:prstGeom>
          <a:noFill/>
          <a:ln w="9525">
            <a:noFill/>
            <a:miter lim="800000"/>
            <a:headEnd/>
            <a:tailEnd/>
          </a:ln>
        </p:spPr>
      </p:pic>
      <p:pic>
        <p:nvPicPr>
          <p:cNvPr id="14339" name="Picture 18" descr="C:\Users\pande\Downloads\College Addmission Management System__ Addmission Fees.png"/>
          <p:cNvPicPr>
            <a:picLocks noChangeAspect="1" noChangeArrowheads="1"/>
          </p:cNvPicPr>
          <p:nvPr/>
        </p:nvPicPr>
        <p:blipFill>
          <a:blip r:embed="rId3"/>
          <a:srcRect/>
          <a:stretch>
            <a:fillRect/>
          </a:stretch>
        </p:blipFill>
        <p:spPr bwMode="auto">
          <a:xfrm>
            <a:off x="1428728" y="3786190"/>
            <a:ext cx="7286676" cy="2613025"/>
          </a:xfrm>
          <a:prstGeom prst="rect">
            <a:avLst/>
          </a:prstGeom>
          <a:noFill/>
          <a:ln w="9525">
            <a:noFill/>
            <a:miter lim="800000"/>
            <a:headEnd/>
            <a:tailEnd/>
          </a:ln>
        </p:spPr>
      </p:pic>
    </p:spTree>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362" name="Picture 29" descr="C:\Users\pande\Downloads\College Admission Management System _ Dashboard (1).png"/>
          <p:cNvPicPr>
            <a:picLocks noChangeAspect="1" noChangeArrowheads="1"/>
          </p:cNvPicPr>
          <p:nvPr/>
        </p:nvPicPr>
        <p:blipFill>
          <a:blip r:embed="rId2"/>
          <a:srcRect/>
          <a:stretch>
            <a:fillRect/>
          </a:stretch>
        </p:blipFill>
        <p:spPr bwMode="auto">
          <a:xfrm>
            <a:off x="1571604" y="500042"/>
            <a:ext cx="7000924" cy="2835275"/>
          </a:xfrm>
          <a:prstGeom prst="rect">
            <a:avLst/>
          </a:prstGeom>
          <a:noFill/>
          <a:ln w="9525">
            <a:noFill/>
            <a:miter lim="800000"/>
            <a:headEnd/>
            <a:tailEnd/>
          </a:ln>
        </p:spPr>
      </p:pic>
      <p:pic>
        <p:nvPicPr>
          <p:cNvPr id="15363" name="Picture 33" descr="C:\Users\pande\Downloads\College Addmission Management System__Manage Course.png"/>
          <p:cNvPicPr>
            <a:picLocks noChangeAspect="1" noChangeArrowheads="1"/>
          </p:cNvPicPr>
          <p:nvPr/>
        </p:nvPicPr>
        <p:blipFill>
          <a:blip r:embed="rId3"/>
          <a:srcRect/>
          <a:stretch>
            <a:fillRect/>
          </a:stretch>
        </p:blipFill>
        <p:spPr bwMode="auto">
          <a:xfrm>
            <a:off x="1643042" y="3786190"/>
            <a:ext cx="6929486" cy="2613025"/>
          </a:xfrm>
          <a:prstGeom prst="rect">
            <a:avLst/>
          </a:prstGeom>
          <a:noFill/>
          <a:ln w="9525">
            <a:noFill/>
            <a:miter lim="800000"/>
            <a:headEnd/>
            <a:tailEnd/>
          </a:ln>
        </p:spPr>
      </p:pic>
    </p:spTree>
    <p:extLst>
      <p:ext uri="{BB962C8B-B14F-4D97-AF65-F5344CB8AC3E}">
        <p14:creationId xmlns:p14="http://schemas.microsoft.com/office/powerpoint/2010/main" xmlns="" val="3376221797"/>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Content Placeholder 5"/>
          <p:cNvSpPr>
            <a:spLocks noGrp="1"/>
          </p:cNvSpPr>
          <p:nvPr>
            <p:ph idx="1"/>
          </p:nvPr>
        </p:nvSpPr>
        <p:spPr/>
        <p:txBody>
          <a:bodyPr/>
          <a:lstStyle/>
          <a:p>
            <a:endParaRPr lang="en-US" dirty="0"/>
          </a:p>
        </p:txBody>
      </p:sp>
      <p:pic>
        <p:nvPicPr>
          <p:cNvPr id="16386" name="Picture 35" descr="C:\Users\pande\Downloads\College Addmission Management System-User Detail.png"/>
          <p:cNvPicPr>
            <a:picLocks noChangeAspect="1" noChangeArrowheads="1"/>
          </p:cNvPicPr>
          <p:nvPr/>
        </p:nvPicPr>
        <p:blipFill>
          <a:blip r:embed="rId3"/>
          <a:srcRect/>
          <a:stretch>
            <a:fillRect/>
          </a:stretch>
        </p:blipFill>
        <p:spPr bwMode="auto">
          <a:xfrm>
            <a:off x="1428728" y="500042"/>
            <a:ext cx="7358114" cy="2613025"/>
          </a:xfrm>
          <a:prstGeom prst="rect">
            <a:avLst/>
          </a:prstGeom>
          <a:noFill/>
          <a:ln w="9525">
            <a:noFill/>
            <a:miter lim="800000"/>
            <a:headEnd/>
            <a:tailEnd/>
          </a:ln>
        </p:spPr>
      </p:pic>
      <p:pic>
        <p:nvPicPr>
          <p:cNvPr id="16387" name="Picture 42" descr="C:\Users\pande\Downloads\College Admission Management System__ Selected Application.png"/>
          <p:cNvPicPr>
            <a:picLocks noChangeAspect="1" noChangeArrowheads="1"/>
          </p:cNvPicPr>
          <p:nvPr/>
        </p:nvPicPr>
        <p:blipFill>
          <a:blip r:embed="rId4"/>
          <a:srcRect/>
          <a:stretch>
            <a:fillRect/>
          </a:stretch>
        </p:blipFill>
        <p:spPr bwMode="auto">
          <a:xfrm>
            <a:off x="1285852" y="3571876"/>
            <a:ext cx="7500990" cy="2613025"/>
          </a:xfrm>
          <a:prstGeom prst="rect">
            <a:avLst/>
          </a:prstGeom>
          <a:noFill/>
          <a:ln w="9525">
            <a:noFill/>
            <a:miter lim="800000"/>
            <a:headEnd/>
            <a:tailEnd/>
          </a:ln>
        </p:spPr>
      </p:pic>
    </p:spTree>
    <p:extLst>
      <p:ext uri="{BB962C8B-B14F-4D97-AF65-F5344CB8AC3E}">
        <p14:creationId xmlns:p14="http://schemas.microsoft.com/office/powerpoint/2010/main" xmlns="" val="1319373864"/>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7410" name="Picture 43"/>
          <p:cNvPicPr>
            <a:picLocks noChangeAspect="1" noChangeArrowheads="1"/>
          </p:cNvPicPr>
          <p:nvPr/>
        </p:nvPicPr>
        <p:blipFill>
          <a:blip r:embed="rId2"/>
          <a:srcRect/>
          <a:stretch>
            <a:fillRect/>
          </a:stretch>
        </p:blipFill>
        <p:spPr bwMode="auto">
          <a:xfrm>
            <a:off x="1500166" y="428604"/>
            <a:ext cx="7215238" cy="5643602"/>
          </a:xfrm>
          <a:prstGeom prst="rect">
            <a:avLst/>
          </a:prstGeom>
          <a:noFill/>
          <a:ln w="9525">
            <a:noFill/>
            <a:miter lim="800000"/>
            <a:headEnd/>
            <a:tailEnd/>
          </a:ln>
        </p:spPr>
      </p:pic>
    </p:spTree>
    <p:extLst>
      <p:ext uri="{BB962C8B-B14F-4D97-AF65-F5344CB8AC3E}">
        <p14:creationId xmlns:p14="http://schemas.microsoft.com/office/powerpoint/2010/main" xmlns="" val="1371489765"/>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8434" name="Picture 55"/>
          <p:cNvPicPr>
            <a:picLocks noChangeAspect="1" noChangeArrowheads="1"/>
          </p:cNvPicPr>
          <p:nvPr/>
        </p:nvPicPr>
        <p:blipFill>
          <a:blip r:embed="rId2"/>
          <a:srcRect/>
          <a:stretch>
            <a:fillRect/>
          </a:stretch>
        </p:blipFill>
        <p:spPr bwMode="auto">
          <a:xfrm>
            <a:off x="1214414" y="357166"/>
            <a:ext cx="7500990" cy="3032125"/>
          </a:xfrm>
          <a:prstGeom prst="rect">
            <a:avLst/>
          </a:prstGeom>
          <a:noFill/>
          <a:ln w="9525">
            <a:noFill/>
            <a:miter lim="800000"/>
            <a:headEnd/>
            <a:tailEnd/>
          </a:ln>
        </p:spPr>
      </p:pic>
      <p:pic>
        <p:nvPicPr>
          <p:cNvPr id="18435" name="Picture 58"/>
          <p:cNvPicPr>
            <a:picLocks noChangeAspect="1" noChangeArrowheads="1"/>
          </p:cNvPicPr>
          <p:nvPr/>
        </p:nvPicPr>
        <p:blipFill>
          <a:blip r:embed="rId3"/>
          <a:srcRect/>
          <a:stretch>
            <a:fillRect/>
          </a:stretch>
        </p:blipFill>
        <p:spPr bwMode="auto">
          <a:xfrm>
            <a:off x="1214414" y="3571876"/>
            <a:ext cx="7572428" cy="2574925"/>
          </a:xfrm>
          <a:prstGeom prst="rect">
            <a:avLst/>
          </a:prstGeom>
          <a:noFill/>
          <a:ln w="9525">
            <a:noFill/>
            <a:miter lim="800000"/>
            <a:headEnd/>
            <a:tailEnd/>
          </a:ln>
        </p:spPr>
      </p:pic>
    </p:spTree>
    <p:extLst>
      <p:ext uri="{BB962C8B-B14F-4D97-AF65-F5344CB8AC3E}">
        <p14:creationId xmlns:p14="http://schemas.microsoft.com/office/powerpoint/2010/main" xmlns="" val="3685288039"/>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9458" name="Picture 76"/>
          <p:cNvPicPr>
            <a:picLocks noChangeAspect="1" noChangeArrowheads="1"/>
          </p:cNvPicPr>
          <p:nvPr/>
        </p:nvPicPr>
        <p:blipFill>
          <a:blip r:embed="rId2"/>
          <a:srcRect/>
          <a:stretch>
            <a:fillRect/>
          </a:stretch>
        </p:blipFill>
        <p:spPr bwMode="auto">
          <a:xfrm>
            <a:off x="1357290" y="142852"/>
            <a:ext cx="7500990" cy="2879725"/>
          </a:xfrm>
          <a:prstGeom prst="rect">
            <a:avLst/>
          </a:prstGeom>
          <a:noFill/>
          <a:ln w="9525">
            <a:noFill/>
            <a:miter lim="800000"/>
            <a:headEnd/>
            <a:tailEnd/>
          </a:ln>
        </p:spPr>
      </p:pic>
      <p:pic>
        <p:nvPicPr>
          <p:cNvPr id="19459" name="Picture 85"/>
          <p:cNvPicPr>
            <a:picLocks noChangeAspect="1" noChangeArrowheads="1"/>
          </p:cNvPicPr>
          <p:nvPr/>
        </p:nvPicPr>
        <p:blipFill>
          <a:blip r:embed="rId3"/>
          <a:srcRect/>
          <a:stretch>
            <a:fillRect/>
          </a:stretch>
        </p:blipFill>
        <p:spPr bwMode="auto">
          <a:xfrm>
            <a:off x="1357290" y="3429000"/>
            <a:ext cx="7358114" cy="2590800"/>
          </a:xfrm>
          <a:prstGeom prst="rect">
            <a:avLst/>
          </a:prstGeom>
          <a:noFill/>
          <a:ln w="9525">
            <a:noFill/>
            <a:miter lim="800000"/>
            <a:headEnd/>
            <a:tailEnd/>
          </a:ln>
        </p:spPr>
      </p:pic>
    </p:spTree>
    <p:extLst>
      <p:ext uri="{BB962C8B-B14F-4D97-AF65-F5344CB8AC3E}">
        <p14:creationId xmlns:p14="http://schemas.microsoft.com/office/powerpoint/2010/main" xmlns="" val="1840895276"/>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6F2ACA7B-1F2D-45BB-992C-2BED78C21882}"/>
              </a:ext>
            </a:extLst>
          </p:cNvPr>
          <p:cNvSpPr>
            <a:spLocks noGrp="1"/>
          </p:cNvSpPr>
          <p:nvPr>
            <p:ph type="title"/>
          </p:nvPr>
        </p:nvSpPr>
        <p:spPr>
          <a:xfrm>
            <a:off x="1435608" y="-99392"/>
            <a:ext cx="7498080" cy="936104"/>
          </a:xfrm>
        </p:spPr>
        <p:txBody>
          <a:bodyPr>
            <a:normAutofit/>
          </a:bodyPr>
          <a:lstStyle/>
          <a:p>
            <a:pPr algn="ctr"/>
            <a:r>
              <a:rPr lang="en-US" b="1" dirty="0"/>
              <a:t>Conclusion</a:t>
            </a:r>
            <a:endParaRPr lang="en-IN" b="1" dirty="0"/>
          </a:p>
        </p:txBody>
      </p:sp>
      <p:sp>
        <p:nvSpPr>
          <p:cNvPr id="3" name="Content Placeholder 2">
            <a:extLst>
              <a:ext uri="{FF2B5EF4-FFF2-40B4-BE49-F238E27FC236}">
                <a16:creationId xmlns:a16="http://schemas.microsoft.com/office/drawing/2014/main" xmlns="" id="{18953AA3-A70B-4794-BDDB-21992678BC07}"/>
              </a:ext>
            </a:extLst>
          </p:cNvPr>
          <p:cNvSpPr>
            <a:spLocks noGrp="1"/>
          </p:cNvSpPr>
          <p:nvPr>
            <p:ph idx="1"/>
          </p:nvPr>
        </p:nvSpPr>
        <p:spPr>
          <a:xfrm>
            <a:off x="1435608" y="836712"/>
            <a:ext cx="7498080" cy="5411688"/>
          </a:xfrm>
        </p:spPr>
        <p:txBody>
          <a:bodyPr/>
          <a:lstStyle/>
          <a:p>
            <a:r>
              <a:rPr lang="en-US" sz="2800" dirty="0" smtClean="0"/>
              <a:t>In this way we are going to develop college admission system, which is helpful for Reduction in manual work so less manpower required. Students’ records can be accessed within few seconds, Clarity in account section. Our system primarily focuses on building an efficient and user friendly communication system for the educational</a:t>
            </a:r>
            <a:r>
              <a:rPr lang="en-US" sz="1800" dirty="0" smtClean="0"/>
              <a:t> </a:t>
            </a:r>
            <a:r>
              <a:rPr lang="en-US" sz="2800" dirty="0" smtClean="0"/>
              <a:t>institutions.</a:t>
            </a:r>
          </a:p>
          <a:p>
            <a:pPr>
              <a:buNone/>
            </a:pPr>
            <a:endParaRPr lang="en-IN" sz="4000" dirty="0"/>
          </a:p>
        </p:txBody>
      </p:sp>
    </p:spTree>
    <p:extLst>
      <p:ext uri="{BB962C8B-B14F-4D97-AF65-F5344CB8AC3E}">
        <p14:creationId xmlns:p14="http://schemas.microsoft.com/office/powerpoint/2010/main" xmlns="" val="2046140490"/>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35608" y="274638"/>
            <a:ext cx="7498080" cy="725470"/>
          </a:xfrm>
        </p:spPr>
        <p:txBody>
          <a:bodyPr>
            <a:normAutofit fontScale="90000"/>
          </a:bodyPr>
          <a:lstStyle/>
          <a:p>
            <a:pPr algn="ctr"/>
            <a:r>
              <a:rPr lang="en-US" b="1" u="sng" dirty="0"/>
              <a:t>References</a:t>
            </a:r>
            <a:r>
              <a:rPr lang="en-US" dirty="0"/>
              <a:t/>
            </a:r>
            <a:br>
              <a:rPr lang="en-US" dirty="0"/>
            </a:br>
            <a:endParaRPr lang="en-US" dirty="0"/>
          </a:p>
        </p:txBody>
      </p:sp>
      <p:sp>
        <p:nvSpPr>
          <p:cNvPr id="3" name="Content Placeholder 2"/>
          <p:cNvSpPr>
            <a:spLocks noGrp="1"/>
          </p:cNvSpPr>
          <p:nvPr>
            <p:ph idx="1"/>
          </p:nvPr>
        </p:nvSpPr>
        <p:spPr>
          <a:xfrm>
            <a:off x="1435608" y="785794"/>
            <a:ext cx="7498080" cy="5462606"/>
          </a:xfrm>
        </p:spPr>
        <p:txBody>
          <a:bodyPr>
            <a:normAutofit/>
          </a:bodyPr>
          <a:lstStyle/>
          <a:p>
            <a:pPr>
              <a:buNone/>
            </a:pPr>
            <a:r>
              <a:rPr lang="en-US" sz="2000" b="1" dirty="0"/>
              <a:t>For PHP</a:t>
            </a:r>
            <a:endParaRPr lang="en-US" sz="2000" dirty="0"/>
          </a:p>
          <a:p>
            <a:pPr lvl="0">
              <a:buFont typeface="Wingdings" pitchFamily="2" charset="2"/>
              <a:buChar char="q"/>
            </a:pPr>
            <a:r>
              <a:rPr lang="en-US" sz="2400" u="sng" dirty="0">
                <a:hlinkClick r:id="rId2"/>
              </a:rPr>
              <a:t>https://www.w3schools.com/php/default.asp</a:t>
            </a:r>
            <a:endParaRPr lang="en-US" sz="2400" dirty="0"/>
          </a:p>
          <a:p>
            <a:pPr lvl="0">
              <a:buFont typeface="Wingdings" pitchFamily="2" charset="2"/>
              <a:buChar char="q"/>
            </a:pPr>
            <a:r>
              <a:rPr lang="en-US" sz="2400" u="sng" dirty="0">
                <a:hlinkClick r:id="rId3"/>
              </a:rPr>
              <a:t>https://www.sitepoint.com/php/</a:t>
            </a:r>
            <a:endParaRPr lang="en-US" sz="2400" dirty="0"/>
          </a:p>
          <a:p>
            <a:pPr lvl="0">
              <a:buFont typeface="Wingdings" pitchFamily="2" charset="2"/>
              <a:buChar char="q"/>
            </a:pPr>
            <a:r>
              <a:rPr lang="en-US" sz="2400" u="sng" dirty="0">
                <a:hlinkClick r:id="rId4"/>
              </a:rPr>
              <a:t>https://www.php.net/</a:t>
            </a:r>
            <a:endParaRPr lang="en-US" sz="2400" dirty="0"/>
          </a:p>
          <a:p>
            <a:pPr>
              <a:buNone/>
            </a:pPr>
            <a:r>
              <a:rPr lang="en-US" sz="2800" dirty="0"/>
              <a:t> </a:t>
            </a:r>
          </a:p>
          <a:p>
            <a:pPr>
              <a:buNone/>
            </a:pPr>
            <a:r>
              <a:rPr lang="en-US" sz="2000" b="1" dirty="0"/>
              <a:t>For </a:t>
            </a:r>
            <a:r>
              <a:rPr lang="en-US" sz="2000" b="1" dirty="0" err="1"/>
              <a:t>MySQL</a:t>
            </a:r>
            <a:endParaRPr lang="en-US" sz="2000" dirty="0"/>
          </a:p>
          <a:p>
            <a:pPr lvl="0">
              <a:buFont typeface="Wingdings" pitchFamily="2" charset="2"/>
              <a:buChar char="q"/>
            </a:pPr>
            <a:r>
              <a:rPr lang="en-US" sz="2400" u="sng" dirty="0">
                <a:hlinkClick r:id="rId5"/>
              </a:rPr>
              <a:t>https://www.mysql.com/</a:t>
            </a:r>
            <a:endParaRPr lang="en-US" sz="2400" dirty="0"/>
          </a:p>
          <a:p>
            <a:pPr lvl="0">
              <a:buFont typeface="Wingdings" pitchFamily="2" charset="2"/>
              <a:buChar char="q"/>
            </a:pPr>
            <a:r>
              <a:rPr lang="en-US" sz="2400" u="sng" dirty="0">
                <a:hlinkClick r:id="rId6"/>
              </a:rPr>
              <a:t>http://www.mysqltutorial.org</a:t>
            </a:r>
            <a:endParaRPr lang="en-US" sz="2400" dirty="0"/>
          </a:p>
          <a:p>
            <a:pPr>
              <a:buNone/>
            </a:pPr>
            <a:r>
              <a:rPr lang="en-US" sz="2000" b="1" dirty="0"/>
              <a:t> </a:t>
            </a:r>
            <a:endParaRPr lang="en-US" sz="2000" dirty="0"/>
          </a:p>
          <a:p>
            <a:pPr>
              <a:buNone/>
            </a:pPr>
            <a:r>
              <a:rPr lang="en-US" sz="2000" b="1" dirty="0"/>
              <a:t>For XAMPP</a:t>
            </a:r>
            <a:endParaRPr lang="en-US" sz="2000" dirty="0"/>
          </a:p>
          <a:p>
            <a:pPr lvl="0">
              <a:buFont typeface="Wingdings" pitchFamily="2" charset="2"/>
              <a:buChar char="q"/>
            </a:pPr>
            <a:r>
              <a:rPr lang="en-US" sz="2400" u="sng" dirty="0">
                <a:hlinkClick r:id="rId7"/>
              </a:rPr>
              <a:t>https://www.apachefriends.org/download.html</a:t>
            </a:r>
            <a:endParaRPr lang="en-US" sz="2400" dirty="0"/>
          </a:p>
          <a:p>
            <a:pPr>
              <a:buNone/>
            </a:pPr>
            <a:endParaRPr lang="en-US" dirty="0"/>
          </a:p>
        </p:txBody>
      </p:sp>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35608" y="188640"/>
            <a:ext cx="7498080" cy="1025782"/>
          </a:xfrm>
        </p:spPr>
        <p:txBody>
          <a:bodyPr>
            <a:normAutofit fontScale="90000"/>
          </a:bodyPr>
          <a:lstStyle/>
          <a:p>
            <a:pPr algn="ctr"/>
            <a:r>
              <a:rPr lang="en-US" b="1" dirty="0"/>
              <a:t/>
            </a:r>
            <a:br>
              <a:rPr lang="en-US" b="1" dirty="0"/>
            </a:br>
            <a:r>
              <a:rPr lang="en-US" b="1" dirty="0"/>
              <a:t> Admin Module</a:t>
            </a:r>
            <a:r>
              <a:rPr lang="en-US" dirty="0"/>
              <a:t/>
            </a:r>
            <a:br>
              <a:rPr lang="en-US" dirty="0"/>
            </a:br>
            <a:r>
              <a:rPr lang="en-US" dirty="0"/>
              <a:t/>
            </a:r>
            <a:br>
              <a:rPr lang="en-US" dirty="0"/>
            </a:br>
            <a:endParaRPr lang="en-US" dirty="0"/>
          </a:p>
        </p:txBody>
      </p:sp>
      <p:sp>
        <p:nvSpPr>
          <p:cNvPr id="3" name="Content Placeholder 2"/>
          <p:cNvSpPr>
            <a:spLocks noGrp="1"/>
          </p:cNvSpPr>
          <p:nvPr>
            <p:ph idx="1"/>
          </p:nvPr>
        </p:nvSpPr>
        <p:spPr>
          <a:xfrm>
            <a:off x="1435608" y="928670"/>
            <a:ext cx="7498080" cy="5524666"/>
          </a:xfrm>
        </p:spPr>
        <p:txBody>
          <a:bodyPr>
            <a:normAutofit fontScale="85000" lnSpcReduction="10000"/>
          </a:bodyPr>
          <a:lstStyle/>
          <a:p>
            <a:r>
              <a:rPr lang="en-US" sz="2000" b="1" dirty="0" smtClean="0"/>
              <a:t>Dashboard:</a:t>
            </a:r>
            <a:r>
              <a:rPr lang="en-US" sz="2000" dirty="0" smtClean="0"/>
              <a:t> In this section, the admin can see all the detail in brief.</a:t>
            </a:r>
          </a:p>
          <a:p>
            <a:r>
              <a:rPr lang="en-US" sz="2000" b="1" dirty="0" err="1" smtClean="0"/>
              <a:t>Reg</a:t>
            </a:r>
            <a:r>
              <a:rPr lang="en-US" sz="2000" b="1" dirty="0" smtClean="0"/>
              <a:t> Users:</a:t>
            </a:r>
            <a:r>
              <a:rPr lang="en-US" sz="2000" dirty="0" smtClean="0"/>
              <a:t> In this section, the admin can view user detail, delete and update user detail.</a:t>
            </a:r>
          </a:p>
          <a:p>
            <a:r>
              <a:rPr lang="en-US" sz="2000" b="1" dirty="0" smtClean="0"/>
              <a:t>Admission Application:</a:t>
            </a:r>
            <a:r>
              <a:rPr lang="en-US" sz="2000" dirty="0" smtClean="0"/>
              <a:t> In this section, admin can view all applications. Admin can view applications and documents on the basis of status(pending application, approved an application, and reject application). Admin also can approve the pending application. (Whenever the admin changes the status of the application user will get an email notification). </a:t>
            </a:r>
            <a:r>
              <a:rPr lang="en-US" sz="2000" b="1" dirty="0" smtClean="0"/>
              <a:t>Note:</a:t>
            </a:r>
            <a:r>
              <a:rPr lang="en-US" sz="2000" dirty="0" smtClean="0"/>
              <a:t> The email function will not work in </a:t>
            </a:r>
            <a:r>
              <a:rPr lang="en-US" sz="2000" dirty="0" err="1" smtClean="0"/>
              <a:t>localhost</a:t>
            </a:r>
            <a:r>
              <a:rPr lang="en-US" sz="2000" dirty="0" smtClean="0"/>
              <a:t>.</a:t>
            </a:r>
          </a:p>
          <a:p>
            <a:r>
              <a:rPr lang="en-US" sz="2000" b="1" dirty="0" smtClean="0"/>
              <a:t>Search Application:</a:t>
            </a:r>
            <a:r>
              <a:rPr lang="en-US" sz="2000" dirty="0" smtClean="0"/>
              <a:t> In this section, admin can search applications on the basis of user name, email id, and contact number.</a:t>
            </a:r>
          </a:p>
          <a:p>
            <a:r>
              <a:rPr lang="en-US" sz="2000" b="1" dirty="0" smtClean="0"/>
              <a:t>Course:</a:t>
            </a:r>
            <a:r>
              <a:rPr lang="en-US" sz="2000" dirty="0" smtClean="0"/>
              <a:t> In this section, admin can manage courses(add, delete and update).</a:t>
            </a:r>
          </a:p>
          <a:p>
            <a:r>
              <a:rPr lang="en-US" sz="2000" b="1" dirty="0" smtClean="0"/>
              <a:t>Notice:</a:t>
            </a:r>
            <a:r>
              <a:rPr lang="en-US" sz="2000" dirty="0" smtClean="0"/>
              <a:t> In this section, admin can manage notice(add and update) and anybody see this notice on the website.</a:t>
            </a:r>
          </a:p>
          <a:p>
            <a:r>
              <a:rPr lang="en-US" sz="2000" b="1" dirty="0" smtClean="0"/>
              <a:t>Notification</a:t>
            </a:r>
            <a:r>
              <a:rPr lang="en-US" sz="2000" dirty="0" smtClean="0"/>
              <a:t>: In this section, admin gets the notification if any user applies for admission.</a:t>
            </a:r>
          </a:p>
          <a:p>
            <a:r>
              <a:rPr lang="en-US" sz="2000" b="1" dirty="0" smtClean="0"/>
              <a:t>Pages:</a:t>
            </a:r>
            <a:r>
              <a:rPr lang="en-US" sz="2000" dirty="0" smtClean="0"/>
              <a:t> In this section, Admin can manage the content of the about us and contact us page.</a:t>
            </a:r>
          </a:p>
          <a:p>
            <a:r>
              <a:rPr lang="en-US" sz="2000" b="1" dirty="0" smtClean="0"/>
              <a:t>Subscribers:</a:t>
            </a:r>
            <a:r>
              <a:rPr lang="en-US" sz="2000" dirty="0" smtClean="0"/>
              <a:t> In this action , admin can view the subscriber list.</a:t>
            </a:r>
          </a:p>
          <a:p>
            <a:r>
              <a:rPr lang="en-US" sz="2000" b="1" dirty="0" smtClean="0"/>
              <a:t>Reports:</a:t>
            </a:r>
            <a:r>
              <a:rPr lang="en-US" sz="2000" dirty="0" smtClean="0"/>
              <a:t> In this section, admin can generate the report b/w dates.</a:t>
            </a:r>
          </a:p>
          <a:p>
            <a:pPr>
              <a:buNone/>
            </a:pPr>
            <a:endParaRPr lang="en-US" sz="2000" dirty="0"/>
          </a:p>
          <a:p>
            <a:pPr>
              <a:buNone/>
            </a:pPr>
            <a:endParaRPr lang="en-US" dirty="0"/>
          </a:p>
        </p:txBody>
      </p:sp>
    </p:spTree>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357290" y="2428868"/>
            <a:ext cx="7498080" cy="1143000"/>
          </a:xfrm>
        </p:spPr>
        <p:txBody>
          <a:bodyPr>
            <a:normAutofit/>
          </a:bodyPr>
          <a:lstStyle/>
          <a:p>
            <a:pPr algn="ctr"/>
            <a:r>
              <a:rPr lang="en-IN" sz="6600" b="1" dirty="0"/>
              <a:t>Thank You</a:t>
            </a:r>
            <a:endParaRPr lang="en-US" sz="6600" b="1" dirty="0"/>
          </a:p>
        </p:txBody>
      </p:sp>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35608" y="0"/>
            <a:ext cx="7498080" cy="1071546"/>
          </a:xfrm>
        </p:spPr>
        <p:txBody>
          <a:bodyPr/>
          <a:lstStyle/>
          <a:p>
            <a:pPr algn="ctr"/>
            <a:r>
              <a:rPr lang="en-US" b="1" dirty="0"/>
              <a:t>User/Student Module</a:t>
            </a:r>
          </a:p>
        </p:txBody>
      </p:sp>
      <p:sp>
        <p:nvSpPr>
          <p:cNvPr id="3" name="Content Placeholder 2"/>
          <p:cNvSpPr>
            <a:spLocks noGrp="1"/>
          </p:cNvSpPr>
          <p:nvPr>
            <p:ph idx="1"/>
          </p:nvPr>
        </p:nvSpPr>
        <p:spPr>
          <a:xfrm>
            <a:off x="1435608" y="1196752"/>
            <a:ext cx="7498080" cy="5051648"/>
          </a:xfrm>
        </p:spPr>
        <p:txBody>
          <a:bodyPr>
            <a:normAutofit fontScale="70000" lnSpcReduction="20000"/>
          </a:bodyPr>
          <a:lstStyle/>
          <a:p>
            <a:r>
              <a:rPr lang="en-US" dirty="0" smtClean="0"/>
              <a:t>User can contact the administrator by sending mails.</a:t>
            </a:r>
          </a:p>
          <a:p>
            <a:r>
              <a:rPr lang="en-US" dirty="0" smtClean="0"/>
              <a:t>User can view the about us and contact us page.</a:t>
            </a:r>
          </a:p>
          <a:p>
            <a:r>
              <a:rPr lang="en-US" dirty="0" smtClean="0"/>
              <a:t>User can view notices which are published by the admin.</a:t>
            </a:r>
          </a:p>
          <a:p>
            <a:r>
              <a:rPr lang="en-US" dirty="0" smtClean="0"/>
              <a:t>User can view courses that are listed by the admin.</a:t>
            </a:r>
          </a:p>
          <a:p>
            <a:r>
              <a:rPr lang="en-US" dirty="0" smtClean="0"/>
              <a:t>User can register themselves.</a:t>
            </a:r>
          </a:p>
          <a:p>
            <a:r>
              <a:rPr lang="en-US" dirty="0" smtClean="0"/>
              <a:t>After User/Student Login</a:t>
            </a:r>
          </a:p>
          <a:p>
            <a:pPr>
              <a:buNone/>
            </a:pPr>
            <a:r>
              <a:rPr lang="en-US" b="1" dirty="0" smtClean="0"/>
              <a:t>1.Dashboard:</a:t>
            </a:r>
            <a:r>
              <a:rPr lang="en-US" dirty="0" smtClean="0"/>
              <a:t> In this section, user can see the status of his application.</a:t>
            </a:r>
          </a:p>
          <a:p>
            <a:pPr>
              <a:buNone/>
            </a:pPr>
            <a:r>
              <a:rPr lang="en-US" b="1" dirty="0" smtClean="0"/>
              <a:t>2.Admission Form:</a:t>
            </a:r>
            <a:r>
              <a:rPr lang="en-US" dirty="0" smtClean="0"/>
              <a:t> In this section, user can fill the form and check his / her application form is selected or rejected(which is done by admin).</a:t>
            </a:r>
          </a:p>
          <a:p>
            <a:pPr>
              <a:buNone/>
            </a:pPr>
            <a:r>
              <a:rPr lang="en-US" b="1" dirty="0" smtClean="0"/>
              <a:t>3.Submit Fees:</a:t>
            </a:r>
            <a:r>
              <a:rPr lang="en-US" dirty="0" smtClean="0"/>
              <a:t> In this section, If user/student application is selected user can submit their fees.</a:t>
            </a:r>
          </a:p>
          <a:p>
            <a:r>
              <a:rPr lang="en-US" dirty="0" smtClean="0"/>
              <a:t>A user can also update his/ her profile, change the password and recover the password.</a:t>
            </a:r>
          </a:p>
          <a:p>
            <a:pPr>
              <a:buNone/>
            </a:pPr>
            <a:endParaRPr lang="en-US" dirty="0"/>
          </a:p>
        </p:txBody>
      </p:sp>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algn="ctr"/>
            <a:r>
              <a:rPr lang="en-US" b="1" dirty="0" smtClean="0"/>
              <a:t>GOALS</a:t>
            </a:r>
            <a:r>
              <a:rPr lang="en-US" dirty="0" smtClean="0"/>
              <a:t/>
            </a:r>
            <a:br>
              <a:rPr lang="en-US" dirty="0" smtClean="0"/>
            </a:br>
            <a:endParaRPr lang="en-US" dirty="0"/>
          </a:p>
        </p:txBody>
      </p:sp>
      <p:sp>
        <p:nvSpPr>
          <p:cNvPr id="3" name="Content Placeholder 2"/>
          <p:cNvSpPr>
            <a:spLocks noGrp="1"/>
          </p:cNvSpPr>
          <p:nvPr>
            <p:ph idx="1"/>
          </p:nvPr>
        </p:nvSpPr>
        <p:spPr>
          <a:xfrm>
            <a:off x="1435608" y="1214422"/>
            <a:ext cx="7498080" cy="5033978"/>
          </a:xfrm>
        </p:spPr>
        <p:txBody>
          <a:bodyPr>
            <a:normAutofit fontScale="70000" lnSpcReduction="20000"/>
          </a:bodyPr>
          <a:lstStyle/>
          <a:p>
            <a:pPr>
              <a:buNone/>
            </a:pPr>
            <a:r>
              <a:rPr lang="en-US" dirty="0" smtClean="0"/>
              <a:t>The main goal of the system is to automate the process carried out in the organization with improved performance and realize the vision of paperless admission. Some of the goals of the system are listed below:</a:t>
            </a:r>
          </a:p>
          <a:p>
            <a:pPr>
              <a:buFont typeface="Wingdings" pitchFamily="2" charset="2"/>
              <a:buChar char="q"/>
            </a:pPr>
            <a:endParaRPr lang="en-US" dirty="0" smtClean="0"/>
          </a:p>
          <a:p>
            <a:pPr lvl="0">
              <a:buFont typeface="Wingdings" pitchFamily="2" charset="2"/>
              <a:buChar char="q"/>
            </a:pPr>
            <a:r>
              <a:rPr lang="en-US" dirty="0" smtClean="0"/>
              <a:t>Manage large number of student details</a:t>
            </a:r>
            <a:r>
              <a:rPr lang="en-US" dirty="0" smtClean="0"/>
              <a:t>.</a:t>
            </a:r>
            <a:endParaRPr lang="en-US" dirty="0" smtClean="0"/>
          </a:p>
          <a:p>
            <a:pPr lvl="0">
              <a:buFont typeface="Wingdings" pitchFamily="2" charset="2"/>
              <a:buChar char="q"/>
            </a:pPr>
            <a:r>
              <a:rPr lang="en-US" dirty="0" smtClean="0"/>
              <a:t>Manage all details of student who registered for the course and send appropriate details about the course to the students account</a:t>
            </a:r>
            <a:r>
              <a:rPr lang="en-US" dirty="0" smtClean="0"/>
              <a:t>.</a:t>
            </a:r>
            <a:endParaRPr lang="en-US" dirty="0" smtClean="0"/>
          </a:p>
          <a:p>
            <a:pPr lvl="0">
              <a:buFont typeface="Wingdings" pitchFamily="2" charset="2"/>
              <a:buChar char="q"/>
            </a:pPr>
            <a:r>
              <a:rPr lang="en-US" dirty="0" smtClean="0"/>
              <a:t>Create student accounts and maintain the data’s effectively</a:t>
            </a:r>
            <a:r>
              <a:rPr lang="en-US" dirty="0" smtClean="0"/>
              <a:t>.</a:t>
            </a:r>
            <a:endParaRPr lang="en-US" dirty="0" smtClean="0"/>
          </a:p>
          <a:p>
            <a:pPr lvl="0">
              <a:buFont typeface="Wingdings" pitchFamily="2" charset="2"/>
              <a:buChar char="q"/>
            </a:pPr>
            <a:r>
              <a:rPr lang="en-US" dirty="0" smtClean="0"/>
              <a:t>View all the details of the students</a:t>
            </a:r>
            <a:r>
              <a:rPr lang="en-US" dirty="0" smtClean="0"/>
              <a:t>.</a:t>
            </a:r>
            <a:endParaRPr lang="en-US" dirty="0" smtClean="0"/>
          </a:p>
          <a:p>
            <a:pPr lvl="0">
              <a:buFont typeface="Wingdings" pitchFamily="2" charset="2"/>
              <a:buChar char="q"/>
            </a:pPr>
            <a:r>
              <a:rPr lang="en-US" dirty="0" smtClean="0"/>
              <a:t>Create the statistical reports</a:t>
            </a:r>
            <a:r>
              <a:rPr lang="en-US" dirty="0" smtClean="0"/>
              <a:t>.</a:t>
            </a:r>
            <a:r>
              <a:rPr lang="en-US" dirty="0" smtClean="0"/>
              <a:t> </a:t>
            </a:r>
          </a:p>
          <a:p>
            <a:pPr lvl="0">
              <a:buFont typeface="Wingdings" pitchFamily="2" charset="2"/>
              <a:buChar char="q"/>
            </a:pPr>
            <a:r>
              <a:rPr lang="en-US" dirty="0" smtClean="0"/>
              <a:t>Reduce the work load in interview the students for selection and Counseling should be very effective rather than direct methods.</a:t>
            </a:r>
          </a:p>
          <a:p>
            <a:endParaRPr lang="en-US" dirty="0"/>
          </a:p>
        </p:txBody>
      </p:sp>
    </p:spTree>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algn="ctr"/>
            <a:r>
              <a:rPr lang="en-US" b="1" u="sng" dirty="0"/>
              <a:t>Requirement Specification</a:t>
            </a:r>
            <a:r>
              <a:rPr lang="en-US" dirty="0"/>
              <a:t/>
            </a:r>
            <a:br>
              <a:rPr lang="en-US" dirty="0"/>
            </a:br>
            <a:endParaRPr lang="en-US" dirty="0"/>
          </a:p>
        </p:txBody>
      </p:sp>
      <p:sp>
        <p:nvSpPr>
          <p:cNvPr id="3" name="Content Placeholder 2"/>
          <p:cNvSpPr>
            <a:spLocks noGrp="1"/>
          </p:cNvSpPr>
          <p:nvPr>
            <p:ph idx="1"/>
          </p:nvPr>
        </p:nvSpPr>
        <p:spPr>
          <a:xfrm>
            <a:off x="1435608" y="1142984"/>
            <a:ext cx="7498080" cy="5105416"/>
          </a:xfrm>
        </p:spPr>
        <p:txBody>
          <a:bodyPr/>
          <a:lstStyle/>
          <a:p>
            <a:pPr>
              <a:buFont typeface="Wingdings" pitchFamily="2" charset="2"/>
              <a:buChar char="Ø"/>
            </a:pPr>
            <a:r>
              <a:rPr lang="en-US" sz="2000" b="1" u="sng" dirty="0"/>
              <a:t>Hardware Configuration:</a:t>
            </a:r>
            <a:endParaRPr lang="en-US" sz="2000" dirty="0"/>
          </a:p>
          <a:p>
            <a:pPr>
              <a:buNone/>
            </a:pPr>
            <a:r>
              <a:rPr lang="en-IN" sz="2400" dirty="0"/>
              <a:t>    </a:t>
            </a:r>
            <a:r>
              <a:rPr lang="en-IN" sz="1800" b="1" dirty="0"/>
              <a:t>Client Side</a:t>
            </a:r>
          </a:p>
          <a:p>
            <a:pPr>
              <a:buNone/>
            </a:pPr>
            <a:endParaRPr lang="en-IN" sz="1800" b="1" dirty="0"/>
          </a:p>
          <a:p>
            <a:pPr>
              <a:buNone/>
            </a:pPr>
            <a:endParaRPr lang="en-IN" sz="1800" b="1" dirty="0"/>
          </a:p>
          <a:p>
            <a:pPr>
              <a:buNone/>
            </a:pPr>
            <a:endParaRPr lang="en-IN" sz="1800" b="1" dirty="0"/>
          </a:p>
          <a:p>
            <a:pPr>
              <a:buNone/>
            </a:pPr>
            <a:r>
              <a:rPr lang="en-IN" sz="1800" b="1" dirty="0"/>
              <a:t>  </a:t>
            </a:r>
          </a:p>
          <a:p>
            <a:pPr>
              <a:buNone/>
            </a:pPr>
            <a:r>
              <a:rPr lang="en-IN" sz="1800" b="1" dirty="0"/>
              <a:t>  </a:t>
            </a:r>
          </a:p>
          <a:p>
            <a:pPr>
              <a:buNone/>
            </a:pPr>
            <a:r>
              <a:rPr lang="en-IN" sz="1800" b="1" dirty="0"/>
              <a:t>    Server Side</a:t>
            </a:r>
            <a:endParaRPr lang="en-US" sz="2400" b="1" dirty="0"/>
          </a:p>
        </p:txBody>
      </p:sp>
      <p:graphicFrame>
        <p:nvGraphicFramePr>
          <p:cNvPr id="4" name="Table 3"/>
          <p:cNvGraphicFramePr>
            <a:graphicFrameLocks noGrp="1"/>
          </p:cNvGraphicFramePr>
          <p:nvPr/>
        </p:nvGraphicFramePr>
        <p:xfrm>
          <a:off x="1857356" y="4429132"/>
          <a:ext cx="6096000" cy="1107440"/>
        </p:xfrm>
        <a:graphic>
          <a:graphicData uri="http://schemas.openxmlformats.org/drawingml/2006/table">
            <a:tbl>
              <a:tblPr firstRow="1" bandRow="1">
                <a:tableStyleId>{5C22544A-7EE6-4342-B048-85BDC9FD1C3A}</a:tableStyleId>
              </a:tblPr>
              <a:tblGrid>
                <a:gridCol w="3048000">
                  <a:extLst>
                    <a:ext uri="{9D8B030D-6E8A-4147-A177-3AD203B41FA5}">
                      <a16:colId xmlns:a16="http://schemas.microsoft.com/office/drawing/2014/main" xmlns="" val="20000"/>
                    </a:ext>
                  </a:extLst>
                </a:gridCol>
                <a:gridCol w="3048000">
                  <a:extLst>
                    <a:ext uri="{9D8B030D-6E8A-4147-A177-3AD203B41FA5}">
                      <a16:colId xmlns:a16="http://schemas.microsoft.com/office/drawing/2014/main" xmlns="" val="20001"/>
                    </a:ext>
                  </a:extLst>
                </a:gridCol>
              </a:tblGrid>
              <a:tr h="0">
                <a:tc>
                  <a:txBody>
                    <a:bodyPr/>
                    <a:lstStyle/>
                    <a:p>
                      <a:r>
                        <a:rPr lang="en-IN" dirty="0"/>
                        <a:t>RAM</a:t>
                      </a:r>
                      <a:endParaRPr lang="en-US" dirty="0"/>
                    </a:p>
                  </a:txBody>
                  <a:tcPr/>
                </a:tc>
                <a:tc>
                  <a:txBody>
                    <a:bodyPr/>
                    <a:lstStyle/>
                    <a:p>
                      <a:r>
                        <a:rPr lang="en-IN" dirty="0"/>
                        <a:t>1 GB</a:t>
                      </a:r>
                      <a:endParaRPr lang="en-US" dirty="0"/>
                    </a:p>
                  </a:txBody>
                  <a:tcPr/>
                </a:tc>
                <a:extLst>
                  <a:ext uri="{0D108BD9-81ED-4DB2-BD59-A6C34878D82A}">
                    <a16:rowId xmlns:a16="http://schemas.microsoft.com/office/drawing/2014/main" xmlns="" val="10000"/>
                  </a:ext>
                </a:extLst>
              </a:tr>
              <a:tr h="370840">
                <a:tc>
                  <a:txBody>
                    <a:bodyPr/>
                    <a:lstStyle/>
                    <a:p>
                      <a:r>
                        <a:rPr lang="en-IN" dirty="0"/>
                        <a:t>Hard Disk</a:t>
                      </a:r>
                      <a:endParaRPr lang="en-US" dirty="0"/>
                    </a:p>
                  </a:txBody>
                  <a:tcPr/>
                </a:tc>
                <a:tc>
                  <a:txBody>
                    <a:bodyPr/>
                    <a:lstStyle/>
                    <a:p>
                      <a:r>
                        <a:rPr lang="en-IN" dirty="0"/>
                        <a:t>20GB</a:t>
                      </a:r>
                      <a:endParaRPr lang="en-US" dirty="0"/>
                    </a:p>
                  </a:txBody>
                  <a:tcPr/>
                </a:tc>
                <a:extLst>
                  <a:ext uri="{0D108BD9-81ED-4DB2-BD59-A6C34878D82A}">
                    <a16:rowId xmlns:a16="http://schemas.microsoft.com/office/drawing/2014/main" xmlns="" val="10001"/>
                  </a:ext>
                </a:extLst>
              </a:tr>
              <a:tr h="370840">
                <a:tc>
                  <a:txBody>
                    <a:bodyPr/>
                    <a:lstStyle/>
                    <a:p>
                      <a:r>
                        <a:rPr lang="en-IN" dirty="0"/>
                        <a:t>Processor</a:t>
                      </a:r>
                      <a:endParaRPr lang="en-US" dirty="0"/>
                    </a:p>
                  </a:txBody>
                  <a:tcPr/>
                </a:tc>
                <a:tc>
                  <a:txBody>
                    <a:bodyPr/>
                    <a:lstStyle/>
                    <a:p>
                      <a:r>
                        <a:rPr lang="en-IN" dirty="0"/>
                        <a:t>2.0GHz</a:t>
                      </a:r>
                      <a:endParaRPr lang="en-US" dirty="0"/>
                    </a:p>
                  </a:txBody>
                  <a:tcPr/>
                </a:tc>
                <a:extLst>
                  <a:ext uri="{0D108BD9-81ED-4DB2-BD59-A6C34878D82A}">
                    <a16:rowId xmlns:a16="http://schemas.microsoft.com/office/drawing/2014/main" xmlns="" val="10002"/>
                  </a:ext>
                </a:extLst>
              </a:tr>
            </a:tbl>
          </a:graphicData>
        </a:graphic>
      </p:graphicFrame>
      <p:graphicFrame>
        <p:nvGraphicFramePr>
          <p:cNvPr id="5" name="Table 4"/>
          <p:cNvGraphicFramePr>
            <a:graphicFrameLocks noGrp="1"/>
          </p:cNvGraphicFramePr>
          <p:nvPr/>
        </p:nvGraphicFramePr>
        <p:xfrm>
          <a:off x="1785918" y="2285992"/>
          <a:ext cx="6096000" cy="1112520"/>
        </p:xfrm>
        <a:graphic>
          <a:graphicData uri="http://schemas.openxmlformats.org/drawingml/2006/table">
            <a:tbl>
              <a:tblPr firstRow="1" bandRow="1">
                <a:tableStyleId>{5C22544A-7EE6-4342-B048-85BDC9FD1C3A}</a:tableStyleId>
              </a:tblPr>
              <a:tblGrid>
                <a:gridCol w="3048000">
                  <a:extLst>
                    <a:ext uri="{9D8B030D-6E8A-4147-A177-3AD203B41FA5}">
                      <a16:colId xmlns:a16="http://schemas.microsoft.com/office/drawing/2014/main" xmlns="" val="20000"/>
                    </a:ext>
                  </a:extLst>
                </a:gridCol>
                <a:gridCol w="3048000">
                  <a:extLst>
                    <a:ext uri="{9D8B030D-6E8A-4147-A177-3AD203B41FA5}">
                      <a16:colId xmlns:a16="http://schemas.microsoft.com/office/drawing/2014/main" xmlns="" val="20001"/>
                    </a:ext>
                  </a:extLst>
                </a:gridCol>
              </a:tblGrid>
              <a:tr h="370840">
                <a:tc>
                  <a:txBody>
                    <a:bodyPr/>
                    <a:lstStyle/>
                    <a:p>
                      <a:r>
                        <a:rPr lang="en-IN" dirty="0"/>
                        <a:t>RAM</a:t>
                      </a:r>
                      <a:endParaRPr lang="en-US" dirty="0"/>
                    </a:p>
                  </a:txBody>
                  <a:tcPr/>
                </a:tc>
                <a:tc>
                  <a:txBody>
                    <a:bodyPr/>
                    <a:lstStyle/>
                    <a:p>
                      <a:r>
                        <a:rPr lang="en-IN" dirty="0"/>
                        <a:t>512 MB</a:t>
                      </a:r>
                      <a:endParaRPr lang="en-US" dirty="0"/>
                    </a:p>
                  </a:txBody>
                  <a:tcPr/>
                </a:tc>
                <a:extLst>
                  <a:ext uri="{0D108BD9-81ED-4DB2-BD59-A6C34878D82A}">
                    <a16:rowId xmlns:a16="http://schemas.microsoft.com/office/drawing/2014/main" xmlns="" val="10000"/>
                  </a:ext>
                </a:extLst>
              </a:tr>
              <a:tr h="370840">
                <a:tc>
                  <a:txBody>
                    <a:bodyPr/>
                    <a:lstStyle/>
                    <a:p>
                      <a:r>
                        <a:rPr lang="en-IN" dirty="0"/>
                        <a:t>Hard Disk</a:t>
                      </a:r>
                      <a:endParaRPr lang="en-US" dirty="0"/>
                    </a:p>
                  </a:txBody>
                  <a:tcPr/>
                </a:tc>
                <a:tc>
                  <a:txBody>
                    <a:bodyPr/>
                    <a:lstStyle/>
                    <a:p>
                      <a:r>
                        <a:rPr lang="en-IN" dirty="0"/>
                        <a:t>10GB</a:t>
                      </a:r>
                      <a:endParaRPr lang="en-US" dirty="0"/>
                    </a:p>
                  </a:txBody>
                  <a:tcPr/>
                </a:tc>
                <a:extLst>
                  <a:ext uri="{0D108BD9-81ED-4DB2-BD59-A6C34878D82A}">
                    <a16:rowId xmlns:a16="http://schemas.microsoft.com/office/drawing/2014/main" xmlns="" val="10001"/>
                  </a:ext>
                </a:extLst>
              </a:tr>
              <a:tr h="370840">
                <a:tc>
                  <a:txBody>
                    <a:bodyPr/>
                    <a:lstStyle/>
                    <a:p>
                      <a:r>
                        <a:rPr lang="en-IN" dirty="0"/>
                        <a:t>Processor</a:t>
                      </a:r>
                      <a:endParaRPr lang="en-US" dirty="0"/>
                    </a:p>
                  </a:txBody>
                  <a:tcPr/>
                </a:tc>
                <a:tc>
                  <a:txBody>
                    <a:bodyPr/>
                    <a:lstStyle/>
                    <a:p>
                      <a:r>
                        <a:rPr lang="en-IN" dirty="0"/>
                        <a:t>1.0 GHz</a:t>
                      </a:r>
                      <a:endParaRPr lang="en-US" dirty="0"/>
                    </a:p>
                  </a:txBody>
                  <a:tcPr/>
                </a:tc>
                <a:extLst>
                  <a:ext uri="{0D108BD9-81ED-4DB2-BD59-A6C34878D82A}">
                    <a16:rowId xmlns:a16="http://schemas.microsoft.com/office/drawing/2014/main" xmlns="" val="10002"/>
                  </a:ext>
                </a:extLst>
              </a:tr>
            </a:tbl>
          </a:graphicData>
        </a:graphic>
      </p:graphicFrame>
    </p:spTree>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35608" y="0"/>
            <a:ext cx="7498080" cy="785794"/>
          </a:xfrm>
        </p:spPr>
        <p:txBody>
          <a:bodyPr/>
          <a:lstStyle/>
          <a:p>
            <a:pPr algn="ctr"/>
            <a:r>
              <a:rPr lang="en-IN" b="1" dirty="0"/>
              <a:t>Continue.....</a:t>
            </a:r>
            <a:endParaRPr lang="en-US" b="1" dirty="0"/>
          </a:p>
        </p:txBody>
      </p:sp>
      <p:sp>
        <p:nvSpPr>
          <p:cNvPr id="3" name="Content Placeholder 2"/>
          <p:cNvSpPr>
            <a:spLocks noGrp="1"/>
          </p:cNvSpPr>
          <p:nvPr>
            <p:ph idx="1"/>
          </p:nvPr>
        </p:nvSpPr>
        <p:spPr>
          <a:xfrm>
            <a:off x="1435608" y="928670"/>
            <a:ext cx="7498080" cy="5319730"/>
          </a:xfrm>
        </p:spPr>
        <p:txBody>
          <a:bodyPr/>
          <a:lstStyle/>
          <a:p>
            <a:r>
              <a:rPr lang="en-US" sz="2000" b="1" u="sng" dirty="0"/>
              <a:t>Software Requirement:</a:t>
            </a:r>
          </a:p>
          <a:p>
            <a:pPr>
              <a:buNone/>
            </a:pPr>
            <a:r>
              <a:rPr lang="en-IN" sz="1800" b="1" dirty="0"/>
              <a:t>    Client Side</a:t>
            </a:r>
          </a:p>
          <a:p>
            <a:endParaRPr lang="en-IN" sz="2000" b="1" u="sng" dirty="0"/>
          </a:p>
          <a:p>
            <a:endParaRPr lang="en-IN" sz="2000" b="1" u="sng" dirty="0"/>
          </a:p>
          <a:p>
            <a:pPr>
              <a:buNone/>
            </a:pPr>
            <a:endParaRPr lang="en-US" sz="2000" b="1" u="sng" dirty="0"/>
          </a:p>
          <a:p>
            <a:pPr>
              <a:buNone/>
            </a:pPr>
            <a:r>
              <a:rPr lang="en-IN" sz="2000" dirty="0"/>
              <a:t> </a:t>
            </a:r>
          </a:p>
          <a:p>
            <a:pPr>
              <a:buNone/>
            </a:pPr>
            <a:r>
              <a:rPr lang="en-IN" sz="1800" b="1" dirty="0"/>
              <a:t>  Server Side</a:t>
            </a:r>
          </a:p>
          <a:p>
            <a:pPr>
              <a:buNone/>
            </a:pPr>
            <a:endParaRPr lang="en-US" sz="1800" b="1" dirty="0"/>
          </a:p>
        </p:txBody>
      </p:sp>
      <p:graphicFrame>
        <p:nvGraphicFramePr>
          <p:cNvPr id="4" name="Table 3"/>
          <p:cNvGraphicFramePr>
            <a:graphicFrameLocks noGrp="1"/>
          </p:cNvGraphicFramePr>
          <p:nvPr/>
        </p:nvGraphicFramePr>
        <p:xfrm>
          <a:off x="1643042" y="1857364"/>
          <a:ext cx="6905652" cy="1010920"/>
        </p:xfrm>
        <a:graphic>
          <a:graphicData uri="http://schemas.openxmlformats.org/drawingml/2006/table">
            <a:tbl>
              <a:tblPr firstRow="1" bandRow="1">
                <a:tableStyleId>{5C22544A-7EE6-4342-B048-85BDC9FD1C3A}</a:tableStyleId>
              </a:tblPr>
              <a:tblGrid>
                <a:gridCol w="3452826">
                  <a:extLst>
                    <a:ext uri="{9D8B030D-6E8A-4147-A177-3AD203B41FA5}">
                      <a16:colId xmlns:a16="http://schemas.microsoft.com/office/drawing/2014/main" xmlns="" val="20000"/>
                    </a:ext>
                  </a:extLst>
                </a:gridCol>
                <a:gridCol w="3452826">
                  <a:extLst>
                    <a:ext uri="{9D8B030D-6E8A-4147-A177-3AD203B41FA5}">
                      <a16:colId xmlns:a16="http://schemas.microsoft.com/office/drawing/2014/main" xmlns="" val="20001"/>
                    </a:ext>
                  </a:extLst>
                </a:gridCol>
              </a:tblGrid>
              <a:tr h="370840">
                <a:tc>
                  <a:txBody>
                    <a:bodyPr/>
                    <a:lstStyle/>
                    <a:p>
                      <a:r>
                        <a:rPr lang="en-IN" dirty="0"/>
                        <a:t>Web Browser</a:t>
                      </a:r>
                      <a:endParaRPr lang="en-US" dirty="0"/>
                    </a:p>
                  </a:txBody>
                  <a:tcPr/>
                </a:tc>
                <a:tc>
                  <a:txBody>
                    <a:bodyPr/>
                    <a:lstStyle/>
                    <a:p>
                      <a:r>
                        <a:rPr kumimoji="0" lang="en-US" sz="1800" b="1" kern="1200" dirty="0">
                          <a:solidFill>
                            <a:schemeClr val="lt1"/>
                          </a:solidFill>
                          <a:latin typeface="+mn-lt"/>
                          <a:ea typeface="+mn-ea"/>
                          <a:cs typeface="+mn-cs"/>
                        </a:rPr>
                        <a:t>Google Chrome or any compatible browser</a:t>
                      </a:r>
                      <a:endParaRPr lang="en-US" dirty="0"/>
                    </a:p>
                  </a:txBody>
                  <a:tcPr/>
                </a:tc>
                <a:extLst>
                  <a:ext uri="{0D108BD9-81ED-4DB2-BD59-A6C34878D82A}">
                    <a16:rowId xmlns:a16="http://schemas.microsoft.com/office/drawing/2014/main" xmlns="" val="10000"/>
                  </a:ext>
                </a:extLst>
              </a:tr>
              <a:tr h="370840">
                <a:tc>
                  <a:txBody>
                    <a:bodyPr/>
                    <a:lstStyle/>
                    <a:p>
                      <a:r>
                        <a:rPr kumimoji="0" lang="en-US" sz="1800" b="1" kern="1200" dirty="0">
                          <a:solidFill>
                            <a:schemeClr val="dk1"/>
                          </a:solidFill>
                          <a:latin typeface="+mn-lt"/>
                          <a:ea typeface="+mn-ea"/>
                          <a:cs typeface="+mn-cs"/>
                        </a:rPr>
                        <a:t>Operating System</a:t>
                      </a:r>
                      <a:endParaRPr lang="en-US" dirty="0"/>
                    </a:p>
                  </a:txBody>
                  <a:tcPr/>
                </a:tc>
                <a:tc>
                  <a:txBody>
                    <a:bodyPr/>
                    <a:lstStyle/>
                    <a:p>
                      <a:r>
                        <a:rPr kumimoji="0" lang="en-US" sz="1800" kern="1200" dirty="0">
                          <a:solidFill>
                            <a:schemeClr val="dk1"/>
                          </a:solidFill>
                          <a:latin typeface="+mn-lt"/>
                          <a:ea typeface="+mn-ea"/>
                          <a:cs typeface="+mn-cs"/>
                        </a:rPr>
                        <a:t>Windows or any equivalent OS</a:t>
                      </a:r>
                      <a:endParaRPr lang="en-US" dirty="0"/>
                    </a:p>
                  </a:txBody>
                  <a:tcPr/>
                </a:tc>
                <a:extLst>
                  <a:ext uri="{0D108BD9-81ED-4DB2-BD59-A6C34878D82A}">
                    <a16:rowId xmlns:a16="http://schemas.microsoft.com/office/drawing/2014/main" xmlns="" val="10001"/>
                  </a:ext>
                </a:extLst>
              </a:tr>
            </a:tbl>
          </a:graphicData>
        </a:graphic>
      </p:graphicFrame>
      <p:graphicFrame>
        <p:nvGraphicFramePr>
          <p:cNvPr id="5" name="Table 4"/>
          <p:cNvGraphicFramePr>
            <a:graphicFrameLocks noGrp="1"/>
          </p:cNvGraphicFramePr>
          <p:nvPr/>
        </p:nvGraphicFramePr>
        <p:xfrm>
          <a:off x="1714480" y="3929066"/>
          <a:ext cx="6715172" cy="2123440"/>
        </p:xfrm>
        <a:graphic>
          <a:graphicData uri="http://schemas.openxmlformats.org/drawingml/2006/table">
            <a:tbl>
              <a:tblPr firstRow="1" bandRow="1">
                <a:tableStyleId>{5C22544A-7EE6-4342-B048-85BDC9FD1C3A}</a:tableStyleId>
              </a:tblPr>
              <a:tblGrid>
                <a:gridCol w="3357586">
                  <a:extLst>
                    <a:ext uri="{9D8B030D-6E8A-4147-A177-3AD203B41FA5}">
                      <a16:colId xmlns:a16="http://schemas.microsoft.com/office/drawing/2014/main" xmlns="" val="20000"/>
                    </a:ext>
                  </a:extLst>
                </a:gridCol>
                <a:gridCol w="3357586">
                  <a:extLst>
                    <a:ext uri="{9D8B030D-6E8A-4147-A177-3AD203B41FA5}">
                      <a16:colId xmlns:a16="http://schemas.microsoft.com/office/drawing/2014/main" xmlns="" val="20001"/>
                    </a:ext>
                  </a:extLst>
                </a:gridCol>
              </a:tblGrid>
              <a:tr h="370840">
                <a:tc>
                  <a:txBody>
                    <a:bodyPr/>
                    <a:lstStyle/>
                    <a:p>
                      <a:r>
                        <a:rPr kumimoji="0" lang="en-US" sz="1800" b="1" kern="1200" dirty="0">
                          <a:solidFill>
                            <a:schemeClr val="lt1"/>
                          </a:solidFill>
                          <a:latin typeface="+mn-lt"/>
                          <a:ea typeface="+mn-ea"/>
                          <a:cs typeface="+mn-cs"/>
                        </a:rPr>
                        <a:t>Web Server</a:t>
                      </a:r>
                      <a:endParaRPr lang="en-US" dirty="0"/>
                    </a:p>
                  </a:txBody>
                  <a:tcPr/>
                </a:tc>
                <a:tc>
                  <a:txBody>
                    <a:bodyPr/>
                    <a:lstStyle/>
                    <a:p>
                      <a:r>
                        <a:rPr kumimoji="0" lang="en-US" sz="1800" b="1" kern="1200" dirty="0">
                          <a:solidFill>
                            <a:schemeClr val="lt1"/>
                          </a:solidFill>
                          <a:latin typeface="+mn-lt"/>
                          <a:ea typeface="+mn-ea"/>
                          <a:cs typeface="+mn-cs"/>
                        </a:rPr>
                        <a:t>APACHE</a:t>
                      </a:r>
                      <a:endParaRPr lang="en-US" dirty="0"/>
                    </a:p>
                  </a:txBody>
                  <a:tcPr/>
                </a:tc>
                <a:extLst>
                  <a:ext uri="{0D108BD9-81ED-4DB2-BD59-A6C34878D82A}">
                    <a16:rowId xmlns:a16="http://schemas.microsoft.com/office/drawing/2014/main" xmlns="" val="10000"/>
                  </a:ext>
                </a:extLst>
              </a:tr>
              <a:tr h="370840">
                <a:tc>
                  <a:txBody>
                    <a:bodyPr/>
                    <a:lstStyle/>
                    <a:p>
                      <a:r>
                        <a:rPr kumimoji="0" lang="en-US" sz="1800" b="1" kern="1200" dirty="0">
                          <a:solidFill>
                            <a:schemeClr val="dk1"/>
                          </a:solidFill>
                          <a:latin typeface="+mn-lt"/>
                          <a:ea typeface="+mn-ea"/>
                          <a:cs typeface="+mn-cs"/>
                        </a:rPr>
                        <a:t>Server side Language</a:t>
                      </a:r>
                      <a:endParaRPr lang="en-US" dirty="0"/>
                    </a:p>
                  </a:txBody>
                  <a:tcPr/>
                </a:tc>
                <a:tc>
                  <a:txBody>
                    <a:bodyPr/>
                    <a:lstStyle/>
                    <a:p>
                      <a:r>
                        <a:rPr kumimoji="0" lang="en-US" sz="1800" kern="1200" dirty="0">
                          <a:solidFill>
                            <a:schemeClr val="dk1"/>
                          </a:solidFill>
                          <a:latin typeface="+mn-lt"/>
                          <a:ea typeface="+mn-ea"/>
                          <a:cs typeface="+mn-cs"/>
                        </a:rPr>
                        <a:t>PHP5.6 or above version</a:t>
                      </a:r>
                      <a:endParaRPr lang="en-US" dirty="0"/>
                    </a:p>
                  </a:txBody>
                  <a:tcPr/>
                </a:tc>
                <a:extLst>
                  <a:ext uri="{0D108BD9-81ED-4DB2-BD59-A6C34878D82A}">
                    <a16:rowId xmlns:a16="http://schemas.microsoft.com/office/drawing/2014/main" xmlns="" val="10001"/>
                  </a:ext>
                </a:extLst>
              </a:tr>
              <a:tr h="370840">
                <a:tc>
                  <a:txBody>
                    <a:bodyPr/>
                    <a:lstStyle/>
                    <a:p>
                      <a:r>
                        <a:rPr kumimoji="0" lang="en-US" sz="1800" b="1" kern="1200" dirty="0">
                          <a:solidFill>
                            <a:schemeClr val="dk1"/>
                          </a:solidFill>
                          <a:latin typeface="+mn-lt"/>
                          <a:ea typeface="+mn-ea"/>
                          <a:cs typeface="+mn-cs"/>
                        </a:rPr>
                        <a:t>Database Server</a:t>
                      </a:r>
                      <a:endParaRPr lang="en-US" dirty="0"/>
                    </a:p>
                  </a:txBody>
                  <a:tcPr/>
                </a:tc>
                <a:tc>
                  <a:txBody>
                    <a:bodyPr/>
                    <a:lstStyle/>
                    <a:p>
                      <a:r>
                        <a:rPr kumimoji="0" lang="en-US" sz="1800" kern="1200" dirty="0">
                          <a:solidFill>
                            <a:schemeClr val="dk1"/>
                          </a:solidFill>
                          <a:latin typeface="+mn-lt"/>
                          <a:ea typeface="+mn-ea"/>
                          <a:cs typeface="+mn-cs"/>
                        </a:rPr>
                        <a:t>MySQL</a:t>
                      </a:r>
                      <a:endParaRPr lang="en-US" dirty="0"/>
                    </a:p>
                  </a:txBody>
                  <a:tcPr/>
                </a:tc>
                <a:extLst>
                  <a:ext uri="{0D108BD9-81ED-4DB2-BD59-A6C34878D82A}">
                    <a16:rowId xmlns:a16="http://schemas.microsoft.com/office/drawing/2014/main" xmlns="" val="10002"/>
                  </a:ext>
                </a:extLst>
              </a:tr>
              <a:tr h="370840">
                <a:tc>
                  <a:txBody>
                    <a:bodyPr/>
                    <a:lstStyle/>
                    <a:p>
                      <a:r>
                        <a:rPr kumimoji="0" lang="en-US" sz="1800" b="1" kern="1200" dirty="0">
                          <a:solidFill>
                            <a:schemeClr val="dk1"/>
                          </a:solidFill>
                          <a:latin typeface="+mn-lt"/>
                          <a:ea typeface="+mn-ea"/>
                          <a:cs typeface="+mn-cs"/>
                        </a:rPr>
                        <a:t>Web Browser</a:t>
                      </a:r>
                      <a:endParaRPr lang="en-US" dirty="0"/>
                    </a:p>
                  </a:txBody>
                  <a:tcPr/>
                </a:tc>
                <a:tc>
                  <a:txBody>
                    <a:bodyPr/>
                    <a:lstStyle/>
                    <a:p>
                      <a:r>
                        <a:rPr kumimoji="0" lang="en-US" sz="1800" kern="1200" dirty="0">
                          <a:solidFill>
                            <a:schemeClr val="dk1"/>
                          </a:solidFill>
                          <a:latin typeface="+mn-lt"/>
                          <a:ea typeface="+mn-ea"/>
                          <a:cs typeface="+mn-cs"/>
                        </a:rPr>
                        <a:t>Google Chrome or any compatible browser</a:t>
                      </a:r>
                      <a:endParaRPr lang="en-US" dirty="0"/>
                    </a:p>
                  </a:txBody>
                  <a:tcPr/>
                </a:tc>
                <a:extLst>
                  <a:ext uri="{0D108BD9-81ED-4DB2-BD59-A6C34878D82A}">
                    <a16:rowId xmlns:a16="http://schemas.microsoft.com/office/drawing/2014/main" xmlns="" val="10003"/>
                  </a:ext>
                </a:extLst>
              </a:tr>
              <a:tr h="370840">
                <a:tc>
                  <a:txBody>
                    <a:bodyPr/>
                    <a:lstStyle/>
                    <a:p>
                      <a:r>
                        <a:rPr kumimoji="0" lang="en-US" sz="1800" b="1" kern="1200" dirty="0">
                          <a:solidFill>
                            <a:schemeClr val="dk1"/>
                          </a:solidFill>
                          <a:latin typeface="+mn-lt"/>
                          <a:ea typeface="+mn-ea"/>
                          <a:cs typeface="+mn-cs"/>
                        </a:rPr>
                        <a:t>Operating System</a:t>
                      </a:r>
                      <a:endParaRPr lang="en-US" dirty="0"/>
                    </a:p>
                  </a:txBody>
                  <a:tcPr/>
                </a:tc>
                <a:tc>
                  <a:txBody>
                    <a:bodyPr/>
                    <a:lstStyle/>
                    <a:p>
                      <a:r>
                        <a:rPr kumimoji="0" lang="en-US" sz="1800" kern="1200" dirty="0">
                          <a:solidFill>
                            <a:schemeClr val="dk1"/>
                          </a:solidFill>
                          <a:latin typeface="+mn-lt"/>
                          <a:ea typeface="+mn-ea"/>
                          <a:cs typeface="+mn-cs"/>
                        </a:rPr>
                        <a:t>Windows or any equivalent OS</a:t>
                      </a:r>
                      <a:endParaRPr lang="en-US" dirty="0"/>
                    </a:p>
                  </a:txBody>
                  <a:tcPr/>
                </a:tc>
                <a:extLst>
                  <a:ext uri="{0D108BD9-81ED-4DB2-BD59-A6C34878D82A}">
                    <a16:rowId xmlns:a16="http://schemas.microsoft.com/office/drawing/2014/main" xmlns="" val="10004"/>
                  </a:ext>
                </a:extLst>
              </a:tr>
            </a:tbl>
          </a:graphicData>
        </a:graphic>
      </p:graphicFrame>
    </p:spTree>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35608" y="0"/>
            <a:ext cx="7498080" cy="1071546"/>
          </a:xfrm>
        </p:spPr>
        <p:txBody>
          <a:bodyPr/>
          <a:lstStyle/>
          <a:p>
            <a:pPr algn="ctr"/>
            <a:r>
              <a:rPr lang="en-IN" b="1" dirty="0"/>
              <a:t>Use Case Diagram</a:t>
            </a:r>
            <a:endParaRPr lang="en-US" b="1" dirty="0"/>
          </a:p>
        </p:txBody>
      </p:sp>
      <p:pic>
        <p:nvPicPr>
          <p:cNvPr id="1026" name="Picture 2" descr="C:\Users\pande\Desktop\ice_screenshot_20220304-231804.png"/>
          <p:cNvPicPr>
            <a:picLocks noGrp="1" noChangeAspect="1" noChangeArrowheads="1"/>
          </p:cNvPicPr>
          <p:nvPr>
            <p:ph idx="1"/>
          </p:nvPr>
        </p:nvPicPr>
        <p:blipFill>
          <a:blip r:embed="rId3"/>
          <a:srcRect/>
          <a:stretch>
            <a:fillRect/>
          </a:stretch>
        </p:blipFill>
        <p:spPr bwMode="auto">
          <a:xfrm>
            <a:off x="1785918" y="1000125"/>
            <a:ext cx="6572296" cy="5500709"/>
          </a:xfrm>
          <a:prstGeom prst="rect">
            <a:avLst/>
          </a:prstGeom>
          <a:noFill/>
        </p:spPr>
      </p:pic>
    </p:spTree>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35608" y="0"/>
            <a:ext cx="7498080" cy="857232"/>
          </a:xfrm>
        </p:spPr>
        <p:txBody>
          <a:bodyPr/>
          <a:lstStyle/>
          <a:p>
            <a:pPr algn="ctr"/>
            <a:r>
              <a:rPr lang="en-IN" b="1" dirty="0"/>
              <a:t>Continue.......</a:t>
            </a:r>
            <a:endParaRPr lang="en-US" b="1" dirty="0"/>
          </a:p>
        </p:txBody>
      </p:sp>
      <p:pic>
        <p:nvPicPr>
          <p:cNvPr id="2050" name="Picture 2" descr="C:\Users\pande\Desktop\ice_screenshot_20220304-231845.png"/>
          <p:cNvPicPr>
            <a:picLocks noGrp="1" noChangeAspect="1" noChangeArrowheads="1"/>
          </p:cNvPicPr>
          <p:nvPr>
            <p:ph idx="1"/>
          </p:nvPr>
        </p:nvPicPr>
        <p:blipFill>
          <a:blip r:embed="rId3"/>
          <a:srcRect/>
          <a:stretch>
            <a:fillRect/>
          </a:stretch>
        </p:blipFill>
        <p:spPr bwMode="auto">
          <a:xfrm>
            <a:off x="1285852" y="714356"/>
            <a:ext cx="6858048" cy="5715040"/>
          </a:xfrm>
          <a:prstGeom prst="rect">
            <a:avLst/>
          </a:prstGeom>
          <a:noFill/>
        </p:spPr>
      </p:pic>
    </p:spTree>
  </p:cSld>
  <p:clrMapOvr>
    <a:masterClrMapping/>
  </p:clrMapOvr>
  <p:timing>
    <p:tnLst>
      <p:par>
        <p:cTn id="1" dur="indefinite" restart="never" nodeType="tmRoot"/>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Solstice">
  <a:themeElements>
    <a:clrScheme name="Solstice">
      <a:dk1>
        <a:sysClr val="windowText" lastClr="000000"/>
      </a:dk1>
      <a:lt1>
        <a:sysClr val="window" lastClr="FFFFFF"/>
      </a:lt1>
      <a:dk2>
        <a:srgbClr val="4F271C"/>
      </a:dk2>
      <a:lt2>
        <a:srgbClr val="E7DEC9"/>
      </a:lt2>
      <a:accent1>
        <a:srgbClr val="3891A7"/>
      </a:accent1>
      <a:accent2>
        <a:srgbClr val="FEB80A"/>
      </a:accent2>
      <a:accent3>
        <a:srgbClr val="C32D2E"/>
      </a:accent3>
      <a:accent4>
        <a:srgbClr val="84AA33"/>
      </a:accent4>
      <a:accent5>
        <a:srgbClr val="964305"/>
      </a:accent5>
      <a:accent6>
        <a:srgbClr val="475A8D"/>
      </a:accent6>
      <a:hlink>
        <a:srgbClr val="8DC765"/>
      </a:hlink>
      <a:folHlink>
        <a:srgbClr val="AA8A14"/>
      </a:folHlink>
    </a:clrScheme>
    <a:fontScheme name="Solstice">
      <a:majorFont>
        <a:latin typeface="Gill Sans MT"/>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majorFont>
      <a:minorFont>
        <a:latin typeface="Gill Sans MT"/>
        <a:ea typeface=""/>
        <a:cs typeface=""/>
        <a:font script="Grek" typeface="Corbel"/>
        <a:font script="Cyrl" typeface="Corbel"/>
        <a:font script="Jpan" typeface="HGｺﾞｼｯｸE"/>
        <a:font script="Hang" typeface="HY엽서L"/>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minorFont>
    </a:fontScheme>
    <a:fmtScheme name="Solstice">
      <a:fillStyleLst>
        <a:solidFill>
          <a:schemeClr val="phClr"/>
        </a:solidFill>
        <a:gradFill rotWithShape="1">
          <a:gsLst>
            <a:gs pos="0">
              <a:schemeClr val="phClr">
                <a:tint val="35000"/>
                <a:satMod val="253000"/>
              </a:schemeClr>
            </a:gs>
            <a:gs pos="50000">
              <a:schemeClr val="phClr">
                <a:tint val="42000"/>
                <a:satMod val="255000"/>
              </a:schemeClr>
            </a:gs>
            <a:gs pos="97000">
              <a:schemeClr val="phClr">
                <a:tint val="53000"/>
                <a:satMod val="260000"/>
              </a:schemeClr>
            </a:gs>
            <a:gs pos="100000">
              <a:schemeClr val="phClr">
                <a:tint val="56000"/>
                <a:satMod val="275000"/>
              </a:schemeClr>
            </a:gs>
          </a:gsLst>
          <a:path path="circle">
            <a:fillToRect l="50000" t="50000" r="50000" b="50000"/>
          </a:path>
        </a:gradFill>
        <a:gradFill rotWithShape="1">
          <a:gsLst>
            <a:gs pos="0">
              <a:schemeClr val="phClr">
                <a:tint val="92000"/>
                <a:satMod val="170000"/>
              </a:schemeClr>
            </a:gs>
            <a:gs pos="15000">
              <a:schemeClr val="phClr">
                <a:tint val="92000"/>
                <a:shade val="99000"/>
                <a:satMod val="170000"/>
              </a:schemeClr>
            </a:gs>
            <a:gs pos="62000">
              <a:schemeClr val="phClr">
                <a:tint val="96000"/>
                <a:shade val="80000"/>
                <a:satMod val="170000"/>
              </a:schemeClr>
            </a:gs>
            <a:gs pos="97000">
              <a:schemeClr val="phClr">
                <a:tint val="98000"/>
                <a:shade val="63000"/>
                <a:satMod val="170000"/>
              </a:schemeClr>
            </a:gs>
            <a:gs pos="100000">
              <a:schemeClr val="phClr">
                <a:shade val="62000"/>
                <a:satMod val="170000"/>
              </a:schemeClr>
            </a:gs>
          </a:gsLst>
          <a:path path="circle">
            <a:fillToRect l="50000" t="50000" r="50000" b="50000"/>
          </a:path>
        </a:gradFill>
      </a:fillStyleLst>
      <a:lnStyleLst>
        <a:ln w="9525" cap="flat" cmpd="sng" algn="ctr">
          <a:solidFill>
            <a:schemeClr val="phClr"/>
          </a:solidFill>
          <a:prstDash val="solid"/>
        </a:ln>
        <a:ln w="25400" cap="flat" cmpd="sng" algn="ctr">
          <a:solidFill>
            <a:schemeClr val="phClr"/>
          </a:solidFill>
          <a:prstDash val="solid"/>
        </a:ln>
        <a:ln w="25400" cap="flat" cmpd="sng" algn="ctr">
          <a:solidFill>
            <a:schemeClr val="phClr"/>
          </a:solidFill>
          <a:prstDash val="solid"/>
        </a:ln>
      </a:lnStyleLst>
      <a:effectStyleLst>
        <a:effectStyle>
          <a:effectLst>
            <a:outerShdw blurRad="63500" dist="25400" dir="5400000" rotWithShape="0">
              <a:srgbClr val="000000">
                <a:alpha val="43137"/>
              </a:srgbClr>
            </a:outerShdw>
          </a:effectLst>
        </a:effectStyle>
        <a:effectStyle>
          <a:effectLst>
            <a:outerShdw blurRad="63500" dist="25400" dir="5400000" rotWithShape="0">
              <a:srgbClr val="000000">
                <a:alpha val="43137"/>
              </a:srgbClr>
            </a:outerShdw>
          </a:effectLst>
          <a:scene3d>
            <a:camera prst="orthographicFront" fov="0">
              <a:rot lat="0" lon="0" rev="0"/>
            </a:camera>
            <a:lightRig rig="brightRoom" dir="tl">
              <a:rot lat="0" lon="0" rev="8700000"/>
            </a:lightRig>
          </a:scene3d>
          <a:sp3d contourW="12700">
            <a:bevelT w="0" h="0"/>
            <a:contourClr>
              <a:schemeClr val="phClr">
                <a:shade val="80000"/>
              </a:schemeClr>
            </a:contourClr>
          </a:sp3d>
        </a:effectStyle>
        <a:effectStyle>
          <a:effectLst>
            <a:outerShdw blurRad="63500" dist="25400" dir="5400000" rotWithShape="0">
              <a:srgbClr val="000000">
                <a:alpha val="43137"/>
              </a:srgbClr>
            </a:outerShdw>
          </a:effectLst>
          <a:scene3d>
            <a:camera prst="orthographicFront" fov="0">
              <a:rot lat="0" lon="0" rev="0"/>
            </a:camera>
            <a:lightRig rig="brightRoom" dir="tl">
              <a:rot lat="0" lon="0" rev="5400000"/>
            </a:lightRig>
          </a:scene3d>
          <a:sp3d contourW="12700">
            <a:bevelT w="25400" h="50800" prst="angle"/>
            <a:contourClr>
              <a:schemeClr val="phClr"/>
            </a:contourClr>
          </a:sp3d>
        </a:effectStyle>
      </a:effectStyleLst>
      <a:bgFillStyleLst>
        <a:solidFill>
          <a:schemeClr val="phClr"/>
        </a:solidFill>
        <a:gradFill rotWithShape="1">
          <a:gsLst>
            <a:gs pos="0">
              <a:schemeClr val="phClr">
                <a:tint val="60000"/>
                <a:satMod val="355000"/>
              </a:schemeClr>
            </a:gs>
            <a:gs pos="40000">
              <a:schemeClr val="phClr">
                <a:tint val="85000"/>
                <a:satMod val="320000"/>
              </a:schemeClr>
            </a:gs>
            <a:gs pos="100000">
              <a:schemeClr val="phClr">
                <a:shade val="55000"/>
                <a:satMod val="300000"/>
              </a:schemeClr>
            </a:gs>
          </a:gsLst>
          <a:path path="circle">
            <a:fillToRect l="-24500" t="-20000" r="124500" b="120000"/>
          </a:path>
        </a:gradFill>
        <a:blipFill>
          <a:blip xmlns:r="http://schemas.openxmlformats.org/officeDocument/2006/relationships" r:embed="rId1">
            <a:duotone>
              <a:schemeClr val="phClr">
                <a:shade val="9000"/>
                <a:satMod val="300000"/>
              </a:schemeClr>
              <a:schemeClr val="phClr">
                <a:tint val="90000"/>
                <a:satMod val="225000"/>
              </a:schemeClr>
            </a:duotone>
          </a:blip>
          <a:tile tx="0" ty="0" sx="90000" sy="90000" flip="xy" algn="tl"/>
        </a:blip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Solstice</Template>
  <TotalTime>821</TotalTime>
  <Words>581</Words>
  <Application>Microsoft Office PowerPoint</Application>
  <PresentationFormat>On-screen Show (4:3)</PresentationFormat>
  <Paragraphs>118</Paragraphs>
  <Slides>30</Slides>
  <Notes>4</Notes>
  <HiddenSlides>0</HiddenSlides>
  <MMClips>0</MMClips>
  <ScaleCrop>false</ScaleCrop>
  <HeadingPairs>
    <vt:vector size="4" baseType="variant">
      <vt:variant>
        <vt:lpstr>Theme</vt:lpstr>
      </vt:variant>
      <vt:variant>
        <vt:i4>1</vt:i4>
      </vt:variant>
      <vt:variant>
        <vt:lpstr>Slide Titles</vt:lpstr>
      </vt:variant>
      <vt:variant>
        <vt:i4>30</vt:i4>
      </vt:variant>
    </vt:vector>
  </HeadingPairs>
  <TitlesOfParts>
    <vt:vector size="31" baseType="lpstr">
      <vt:lpstr>Solstice</vt:lpstr>
      <vt:lpstr>College Admission Management System  Developed in PHP &amp; MySQL </vt:lpstr>
      <vt:lpstr>Introduction </vt:lpstr>
      <vt:lpstr>  Admin Module  </vt:lpstr>
      <vt:lpstr>User/Student Module</vt:lpstr>
      <vt:lpstr>GOALS </vt:lpstr>
      <vt:lpstr>Requirement Specification </vt:lpstr>
      <vt:lpstr>Continue.....</vt:lpstr>
      <vt:lpstr>Use Case Diagram</vt:lpstr>
      <vt:lpstr>Continue.......</vt:lpstr>
      <vt:lpstr>Class / Schema Diagram </vt:lpstr>
      <vt:lpstr>ER Diagram</vt:lpstr>
      <vt:lpstr>DFD (Data Flow Diagram)</vt:lpstr>
      <vt:lpstr>Slide 13</vt:lpstr>
      <vt:lpstr>Implementation and  System Testing </vt:lpstr>
      <vt:lpstr>Project Screens </vt:lpstr>
      <vt:lpstr>Slide 16</vt:lpstr>
      <vt:lpstr>Slide 17</vt:lpstr>
      <vt:lpstr>Slide 18</vt:lpstr>
      <vt:lpstr>Slide 19</vt:lpstr>
      <vt:lpstr>Slide 20</vt:lpstr>
      <vt:lpstr>Slide 21</vt:lpstr>
      <vt:lpstr>Slide 22</vt:lpstr>
      <vt:lpstr>Slide 23</vt:lpstr>
      <vt:lpstr>Slide 24</vt:lpstr>
      <vt:lpstr>Slide 25</vt:lpstr>
      <vt:lpstr>Slide 26</vt:lpstr>
      <vt:lpstr>Slide 27</vt:lpstr>
      <vt:lpstr>Conclusion</vt:lpstr>
      <vt:lpstr>References </vt:lpstr>
      <vt:lpstr>Thank You</vt:lpstr>
    </vt:vector>
  </TitlesOfParts>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COVID19 Testing  Management System</dc:title>
  <dc:creator>Anuj kumar</dc:creator>
  <cp:lastModifiedBy>Anuj kumar</cp:lastModifiedBy>
  <cp:revision>40</cp:revision>
  <dcterms:created xsi:type="dcterms:W3CDTF">2021-11-06T13:13:02Z</dcterms:created>
  <dcterms:modified xsi:type="dcterms:W3CDTF">2022-03-04T18:02:18Z</dcterms:modified>
</cp:coreProperties>
</file>

<file path=docProps/thumbnail.jpeg>
</file>